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18"/>
  </p:notesMasterIdLst>
  <p:sldIdLst>
    <p:sldId id="287" r:id="rId5"/>
    <p:sldId id="270" r:id="rId6"/>
    <p:sldId id="272" r:id="rId7"/>
    <p:sldId id="271" r:id="rId8"/>
    <p:sldId id="269" r:id="rId9"/>
    <p:sldId id="284" r:id="rId10"/>
    <p:sldId id="302" r:id="rId11"/>
    <p:sldId id="303" r:id="rId12"/>
    <p:sldId id="268" r:id="rId13"/>
    <p:sldId id="299" r:id="rId14"/>
    <p:sldId id="267" r:id="rId15"/>
    <p:sldId id="277"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3399"/>
    <a:srgbClr val="264171"/>
    <a:srgbClr val="003366"/>
    <a:srgbClr val="1C057D"/>
    <a:srgbClr val="CC3300"/>
    <a:srgbClr val="120957"/>
    <a:srgbClr val="3333CC"/>
    <a:srgbClr val="9900CC"/>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1" autoAdjust="0"/>
    <p:restoredTop sz="94061" autoAdjust="0"/>
  </p:normalViewPr>
  <p:slideViewPr>
    <p:cSldViewPr snapToGrid="0">
      <p:cViewPr varScale="1">
        <p:scale>
          <a:sx n="70" d="100"/>
          <a:sy n="70" d="100"/>
        </p:scale>
        <p:origin x="96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 of Business</c:v>
                </c:pt>
              </c:strCache>
            </c:strRef>
          </c:tx>
          <c:spPr>
            <a:solidFill>
              <a:srgbClr val="C00000"/>
            </a:solidFill>
            <a:ln>
              <a:solidFill>
                <a:schemeClr val="bg1"/>
              </a:solidFill>
            </a:ln>
          </c:spPr>
          <c:dPt>
            <c:idx val="0"/>
            <c:bubble3D val="0"/>
            <c:spPr>
              <a:solidFill>
                <a:srgbClr val="C00000"/>
              </a:solidFill>
              <a:ln>
                <a:solidFill>
                  <a:schemeClr val="bg1"/>
                </a:solidFill>
              </a:ln>
              <a:effectLst/>
            </c:spPr>
            <c:extLst>
              <c:ext xmlns:c16="http://schemas.microsoft.com/office/drawing/2014/chart" uri="{C3380CC4-5D6E-409C-BE32-E72D297353CC}">
                <c16:uniqueId val="{00000002-146F-45C0-B858-074C34BEAB57}"/>
              </c:ext>
            </c:extLst>
          </c:dPt>
          <c:dPt>
            <c:idx val="1"/>
            <c:bubble3D val="0"/>
            <c:spPr>
              <a:solidFill>
                <a:srgbClr val="C00000"/>
              </a:solidFill>
              <a:ln>
                <a:solidFill>
                  <a:schemeClr val="bg1"/>
                </a:solidFill>
              </a:ln>
              <a:effectLst/>
            </c:spPr>
            <c:extLst>
              <c:ext xmlns:c16="http://schemas.microsoft.com/office/drawing/2014/chart" uri="{C3380CC4-5D6E-409C-BE32-E72D297353CC}">
                <c16:uniqueId val="{00000003-146F-45C0-B858-074C34BEAB57}"/>
              </c:ext>
            </c:extLst>
          </c:dPt>
          <c:dPt>
            <c:idx val="2"/>
            <c:bubble3D val="0"/>
            <c:spPr>
              <a:solidFill>
                <a:srgbClr val="C00000"/>
              </a:solidFill>
              <a:ln>
                <a:solidFill>
                  <a:schemeClr val="bg1"/>
                </a:solidFill>
              </a:ln>
              <a:effectLst/>
            </c:spPr>
            <c:extLst>
              <c:ext xmlns:c16="http://schemas.microsoft.com/office/drawing/2014/chart" uri="{C3380CC4-5D6E-409C-BE32-E72D297353CC}">
                <c16:uniqueId val="{00000004-146F-45C0-B858-074C34BEAB57}"/>
              </c:ext>
            </c:extLst>
          </c:dPt>
          <c:dPt>
            <c:idx val="3"/>
            <c:bubble3D val="0"/>
            <c:spPr>
              <a:solidFill>
                <a:srgbClr val="C00000"/>
              </a:solidFill>
              <a:ln>
                <a:solidFill>
                  <a:schemeClr val="bg1"/>
                </a:solidFill>
              </a:ln>
              <a:effectLst/>
            </c:spPr>
            <c:extLst>
              <c:ext xmlns:c16="http://schemas.microsoft.com/office/drawing/2014/chart" uri="{C3380CC4-5D6E-409C-BE32-E72D297353CC}">
                <c16:uniqueId val="{00000005-146F-45C0-B858-074C34BEAB57}"/>
              </c:ext>
            </c:extLst>
          </c:dPt>
          <c:dPt>
            <c:idx val="4"/>
            <c:bubble3D val="0"/>
            <c:spPr>
              <a:solidFill>
                <a:srgbClr val="C00000"/>
              </a:solidFill>
              <a:ln>
                <a:solidFill>
                  <a:schemeClr val="bg1"/>
                </a:solidFill>
              </a:ln>
              <a:effectLst/>
            </c:spPr>
            <c:extLst>
              <c:ext xmlns:c16="http://schemas.microsoft.com/office/drawing/2014/chart" uri="{C3380CC4-5D6E-409C-BE32-E72D297353CC}">
                <c16:uniqueId val="{00000006-146F-45C0-B858-074C34BEAB57}"/>
              </c:ext>
            </c:extLst>
          </c:dPt>
          <c:dPt>
            <c:idx val="5"/>
            <c:bubble3D val="0"/>
            <c:spPr>
              <a:solidFill>
                <a:srgbClr val="C00000"/>
              </a:solidFill>
              <a:ln>
                <a:solidFill>
                  <a:schemeClr val="bg1"/>
                </a:solidFill>
              </a:ln>
              <a:effectLst/>
            </c:spPr>
            <c:extLst>
              <c:ext xmlns:c16="http://schemas.microsoft.com/office/drawing/2014/chart" uri="{C3380CC4-5D6E-409C-BE32-E72D297353CC}">
                <c16:uniqueId val="{0000000B-CCF0-4789-8C70-8B7533C441E8}"/>
              </c:ext>
            </c:extLst>
          </c:dPt>
          <c:dLbls>
            <c:dLbl>
              <c:idx val="0"/>
              <c:layout>
                <c:manualLayout>
                  <c:x val="-9.9978046194456202E-2"/>
                  <c:y val="-4.0740746681357187E-2"/>
                </c:manualLayout>
              </c:layout>
              <c:tx>
                <c:rich>
                  <a:bodyPr/>
                  <a:lstStyle/>
                  <a:p>
                    <a:r>
                      <a:rPr lang="en-US" baseline="0" dirty="0"/>
                      <a:t>Space
</a:t>
                    </a:r>
                    <a:fld id="{7C1F3752-B23F-4D76-9635-CB9275D8D6D8}"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46F-45C0-B858-074C34BEAB57}"/>
                </c:ext>
              </c:extLst>
            </c:dLbl>
            <c:dLbl>
              <c:idx val="1"/>
              <c:layout>
                <c:manualLayout>
                  <c:x val="1.9009616598324234E-2"/>
                  <c:y val="-4.5576559576634527E-2"/>
                </c:manualLayout>
              </c:layout>
              <c:tx>
                <c:rich>
                  <a:bodyPr/>
                  <a:lstStyle/>
                  <a:p>
                    <a:r>
                      <a:rPr lang="en-US" baseline="0" dirty="0"/>
                      <a:t>Aerospace
</a:t>
                    </a:r>
                    <a:fld id="{24A45ED7-A8BE-4D3D-B066-0C32F293AC92}"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46F-45C0-B858-074C34BEAB57}"/>
                </c:ext>
              </c:extLst>
            </c:dLbl>
            <c:dLbl>
              <c:idx val="2"/>
              <c:layout>
                <c:manualLayout>
                  <c:x val="4.2533332886789156E-2"/>
                  <c:y val="5.3229666554340381E-2"/>
                </c:manualLayout>
              </c:layout>
              <c:tx>
                <c:rich>
                  <a:bodyPr/>
                  <a:lstStyle/>
                  <a:p>
                    <a:r>
                      <a:rPr lang="en-US"/>
                      <a:t>Department of Energy
</a:t>
                    </a:r>
                    <a:fld id="{E957443D-437A-4134-B143-551479CB8102}"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46F-45C0-B858-074C34BEAB57}"/>
                </c:ext>
              </c:extLst>
            </c:dLbl>
            <c:dLbl>
              <c:idx val="3"/>
              <c:layout>
                <c:manualLayout>
                  <c:x val="3.9425154441730552E-2"/>
                  <c:y val="-1.509011593614995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6F-45C0-B858-074C34BEAB57}"/>
                </c:ext>
              </c:extLst>
            </c:dLbl>
            <c:dLbl>
              <c:idx val="4"/>
              <c:layout>
                <c:manualLayout>
                  <c:x val="1.6133333163954398E-2"/>
                  <c:y val="1.6666669096918794E-2"/>
                </c:manualLayout>
              </c:layout>
              <c:tx>
                <c:rich>
                  <a:bodyPr/>
                  <a:lstStyle/>
                  <a:p>
                    <a:r>
                      <a:rPr lang="en-US" baseline="0"/>
                      <a:t>Department of Defense</a:t>
                    </a:r>
                    <a:r>
                      <a:rPr lang="en-US" baseline="0" dirty="0"/>
                      <a:t>
</a:t>
                    </a:r>
                    <a:fld id="{36AFB532-543F-4DCC-BCD8-AD22BF00BA54}"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46F-45C0-B858-074C34BEAB57}"/>
                </c:ext>
              </c:extLst>
            </c:dLbl>
            <c:dLbl>
              <c:idx val="5"/>
              <c:delete val="1"/>
              <c:extLst>
                <c:ext xmlns:c15="http://schemas.microsoft.com/office/drawing/2012/chart" uri="{CE6537A1-D6FC-4f65-9D91-7224C49458BB}"/>
                <c:ext xmlns:c16="http://schemas.microsoft.com/office/drawing/2014/chart" uri="{C3380CC4-5D6E-409C-BE32-E72D297353CC}">
                  <c16:uniqueId val="{0000000B-CCF0-4789-8C70-8B7533C441E8}"/>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5"/>
                <c:pt idx="0">
                  <c:v>Aero</c:v>
                </c:pt>
                <c:pt idx="1">
                  <c:v>Space</c:v>
                </c:pt>
                <c:pt idx="2">
                  <c:v>DoE</c:v>
                </c:pt>
                <c:pt idx="3">
                  <c:v>Medical</c:v>
                </c:pt>
                <c:pt idx="4">
                  <c:v>Other</c:v>
                </c:pt>
              </c:strCache>
            </c:strRef>
          </c:cat>
          <c:val>
            <c:numRef>
              <c:f>Sheet1!$B$2:$B$7</c:f>
              <c:numCache>
                <c:formatCode>0%</c:formatCode>
                <c:ptCount val="6"/>
                <c:pt idx="0">
                  <c:v>0.3</c:v>
                </c:pt>
                <c:pt idx="1">
                  <c:v>0.3125</c:v>
                </c:pt>
                <c:pt idx="2">
                  <c:v>0.1875</c:v>
                </c:pt>
                <c:pt idx="3">
                  <c:v>0.13750000000000001</c:v>
                </c:pt>
                <c:pt idx="4">
                  <c:v>6.25E-2</c:v>
                </c:pt>
                <c:pt idx="5">
                  <c:v>0</c:v>
                </c:pt>
              </c:numCache>
            </c:numRef>
          </c:val>
          <c:extLst>
            <c:ext xmlns:c16="http://schemas.microsoft.com/office/drawing/2014/chart" uri="{C3380CC4-5D6E-409C-BE32-E72D297353CC}">
              <c16:uniqueId val="{00000000-146F-45C0-B858-074C34BEAB57}"/>
            </c:ext>
          </c:extLst>
        </c:ser>
        <c:dLbls>
          <c:showLegendKey val="0"/>
          <c:showVal val="0"/>
          <c:showCatName val="0"/>
          <c:showSerName val="0"/>
          <c:showPercent val="0"/>
          <c:showBubbleSize val="0"/>
          <c:showLeaderLines val="0"/>
        </c:dLbls>
        <c:firstSliceAng val="15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A29E3-040C-40DE-B9E2-37C91856F6A6}" type="doc">
      <dgm:prSet loTypeId="urn:microsoft.com/office/officeart/2005/8/layout/chevron2" loCatId="process" qsTypeId="urn:microsoft.com/office/officeart/2005/8/quickstyle/simple5" qsCatId="simple" csTypeId="urn:microsoft.com/office/officeart/2005/8/colors/colorful5" csCatId="colorful" phldr="1"/>
      <dgm:spPr/>
      <dgm:t>
        <a:bodyPr/>
        <a:lstStyle/>
        <a:p>
          <a:endParaRPr lang="en-US"/>
        </a:p>
      </dgm:t>
    </dgm:pt>
    <dgm:pt modelId="{2E2287C9-638A-43E9-8E96-46042F19769E}">
      <dgm:prSet/>
      <dgm:spPr>
        <a:solidFill>
          <a:srgbClr val="003366"/>
        </a:solidFill>
        <a:ln>
          <a:solidFill>
            <a:srgbClr val="FF0000"/>
          </a:solidFill>
        </a:ln>
      </dgm:spPr>
      <dgm:t>
        <a:bodyPr/>
        <a:lstStyle/>
        <a:p>
          <a:r>
            <a:rPr lang="en-US"/>
            <a:t>Exceed</a:t>
          </a:r>
        </a:p>
      </dgm:t>
    </dgm:pt>
    <dgm:pt modelId="{5F7D42BC-B798-47B5-BD07-04A471A2A457}" type="parTrans" cxnId="{E398A254-81FB-4F1E-B8DD-1B609851BB14}">
      <dgm:prSet/>
      <dgm:spPr/>
      <dgm:t>
        <a:bodyPr/>
        <a:lstStyle/>
        <a:p>
          <a:endParaRPr lang="en-US"/>
        </a:p>
      </dgm:t>
    </dgm:pt>
    <dgm:pt modelId="{6121DEC6-292D-4B4C-BC02-83A405738DD1}" type="sibTrans" cxnId="{E398A254-81FB-4F1E-B8DD-1B609851BB14}">
      <dgm:prSet/>
      <dgm:spPr/>
      <dgm:t>
        <a:bodyPr/>
        <a:lstStyle/>
        <a:p>
          <a:endParaRPr lang="en-US"/>
        </a:p>
      </dgm:t>
    </dgm:pt>
    <dgm:pt modelId="{B5E76EE3-A403-403C-A7E9-F602F1A12690}">
      <dgm:prSet/>
      <dgm:spPr/>
      <dgm:t>
        <a:bodyPr/>
        <a:lstStyle/>
        <a:p>
          <a:r>
            <a:rPr lang="en-US" dirty="0"/>
            <a:t>Exceed Customer Expectations</a:t>
          </a:r>
        </a:p>
      </dgm:t>
    </dgm:pt>
    <dgm:pt modelId="{1A7A2F78-4F2A-407A-8CB7-82C932E5616C}" type="parTrans" cxnId="{F25188BA-049A-432C-8387-9CEE8839A310}">
      <dgm:prSet/>
      <dgm:spPr/>
      <dgm:t>
        <a:bodyPr/>
        <a:lstStyle/>
        <a:p>
          <a:endParaRPr lang="en-US"/>
        </a:p>
      </dgm:t>
    </dgm:pt>
    <dgm:pt modelId="{3F8E7BC2-2924-49ED-A81D-7F74F1469830}" type="sibTrans" cxnId="{F25188BA-049A-432C-8387-9CEE8839A310}">
      <dgm:prSet/>
      <dgm:spPr/>
      <dgm:t>
        <a:bodyPr/>
        <a:lstStyle/>
        <a:p>
          <a:endParaRPr lang="en-US"/>
        </a:p>
      </dgm:t>
    </dgm:pt>
    <dgm:pt modelId="{EFCBB657-A45E-4E1E-B62C-03C5C302DF66}">
      <dgm:prSet/>
      <dgm:spPr>
        <a:solidFill>
          <a:srgbClr val="003366"/>
        </a:solidFill>
        <a:ln>
          <a:solidFill>
            <a:srgbClr val="FF0000"/>
          </a:solidFill>
        </a:ln>
      </dgm:spPr>
      <dgm:t>
        <a:bodyPr/>
        <a:lstStyle/>
        <a:p>
          <a:r>
            <a:rPr lang="en-US" dirty="0"/>
            <a:t>Improve</a:t>
          </a:r>
        </a:p>
      </dgm:t>
    </dgm:pt>
    <dgm:pt modelId="{9AE24627-9C75-49FD-8656-A81B31EFB959}" type="parTrans" cxnId="{CB7ADCE8-FC98-495E-A8E5-EA85D6010E37}">
      <dgm:prSet/>
      <dgm:spPr/>
      <dgm:t>
        <a:bodyPr/>
        <a:lstStyle/>
        <a:p>
          <a:endParaRPr lang="en-US"/>
        </a:p>
      </dgm:t>
    </dgm:pt>
    <dgm:pt modelId="{57C0309C-4C0B-4BE7-9810-B0A97074EF41}" type="sibTrans" cxnId="{CB7ADCE8-FC98-495E-A8E5-EA85D6010E37}">
      <dgm:prSet/>
      <dgm:spPr/>
      <dgm:t>
        <a:bodyPr/>
        <a:lstStyle/>
        <a:p>
          <a:endParaRPr lang="en-US"/>
        </a:p>
      </dgm:t>
    </dgm:pt>
    <dgm:pt modelId="{383FAD33-D221-4D3F-A980-E8F2CBE46D31}">
      <dgm:prSet/>
      <dgm:spPr/>
      <dgm:t>
        <a:bodyPr/>
        <a:lstStyle/>
        <a:p>
          <a:r>
            <a:rPr lang="en-US" dirty="0"/>
            <a:t>Continuously Improve our Quality Management System </a:t>
          </a:r>
        </a:p>
      </dgm:t>
    </dgm:pt>
    <dgm:pt modelId="{32706D5C-EA25-47E5-BF48-07FC4585959B}" type="parTrans" cxnId="{BE50CF88-7155-40DC-B259-19EB97E9C0AE}">
      <dgm:prSet/>
      <dgm:spPr/>
      <dgm:t>
        <a:bodyPr/>
        <a:lstStyle/>
        <a:p>
          <a:endParaRPr lang="en-US"/>
        </a:p>
      </dgm:t>
    </dgm:pt>
    <dgm:pt modelId="{02B04934-DD94-4ECE-9404-72BD01045DAA}" type="sibTrans" cxnId="{BE50CF88-7155-40DC-B259-19EB97E9C0AE}">
      <dgm:prSet/>
      <dgm:spPr/>
      <dgm:t>
        <a:bodyPr/>
        <a:lstStyle/>
        <a:p>
          <a:endParaRPr lang="en-US"/>
        </a:p>
      </dgm:t>
    </dgm:pt>
    <dgm:pt modelId="{2BE72484-5B9B-433A-8768-40BC11B0C5A0}">
      <dgm:prSet/>
      <dgm:spPr>
        <a:solidFill>
          <a:srgbClr val="003366"/>
        </a:solidFill>
        <a:ln>
          <a:solidFill>
            <a:srgbClr val="FF0000"/>
          </a:solidFill>
        </a:ln>
      </dgm:spPr>
      <dgm:t>
        <a:bodyPr/>
        <a:lstStyle/>
        <a:p>
          <a:r>
            <a:rPr lang="en-US" dirty="0"/>
            <a:t>Enhance</a:t>
          </a:r>
        </a:p>
      </dgm:t>
    </dgm:pt>
    <dgm:pt modelId="{C07F9A61-2E1B-4E3F-98BF-EDBF2FA7C941}" type="parTrans" cxnId="{D6F66315-337C-44F7-9396-E1F219071D0D}">
      <dgm:prSet/>
      <dgm:spPr/>
      <dgm:t>
        <a:bodyPr/>
        <a:lstStyle/>
        <a:p>
          <a:endParaRPr lang="en-US"/>
        </a:p>
      </dgm:t>
    </dgm:pt>
    <dgm:pt modelId="{B709877A-4708-4F4D-9F5E-32FD9BAAA895}" type="sibTrans" cxnId="{D6F66315-337C-44F7-9396-E1F219071D0D}">
      <dgm:prSet/>
      <dgm:spPr/>
      <dgm:t>
        <a:bodyPr/>
        <a:lstStyle/>
        <a:p>
          <a:endParaRPr lang="en-US"/>
        </a:p>
      </dgm:t>
    </dgm:pt>
    <dgm:pt modelId="{ECEF3200-19ED-4FEE-9326-D89AFF4C9E9F}">
      <dgm:prSet/>
      <dgm:spPr/>
      <dgm:t>
        <a:bodyPr/>
        <a:lstStyle/>
        <a:p>
          <a:r>
            <a:rPr lang="en-US"/>
            <a:t>Enhance Customer Satisfaction</a:t>
          </a:r>
        </a:p>
      </dgm:t>
    </dgm:pt>
    <dgm:pt modelId="{8EC748EF-EF7A-4A03-B8A8-CE27773DDB8E}" type="parTrans" cxnId="{15BEE01F-08F8-44BD-9E53-1C2872EE588C}">
      <dgm:prSet/>
      <dgm:spPr/>
      <dgm:t>
        <a:bodyPr/>
        <a:lstStyle/>
        <a:p>
          <a:endParaRPr lang="en-US"/>
        </a:p>
      </dgm:t>
    </dgm:pt>
    <dgm:pt modelId="{D295FD5B-A3E0-4EAD-A6CD-B2B0809B6FE2}" type="sibTrans" cxnId="{15BEE01F-08F8-44BD-9E53-1C2872EE588C}">
      <dgm:prSet/>
      <dgm:spPr/>
      <dgm:t>
        <a:bodyPr/>
        <a:lstStyle/>
        <a:p>
          <a:endParaRPr lang="en-US"/>
        </a:p>
      </dgm:t>
    </dgm:pt>
    <dgm:pt modelId="{61AD70A0-956F-4050-BEF6-44B47FA62BA7}" type="pres">
      <dgm:prSet presAssocID="{100A29E3-040C-40DE-B9E2-37C91856F6A6}" presName="linearFlow" presStyleCnt="0">
        <dgm:presLayoutVars>
          <dgm:dir/>
          <dgm:animLvl val="lvl"/>
          <dgm:resizeHandles val="exact"/>
        </dgm:presLayoutVars>
      </dgm:prSet>
      <dgm:spPr/>
    </dgm:pt>
    <dgm:pt modelId="{E4FE6E46-247F-4383-998F-26C5BFD20AE3}" type="pres">
      <dgm:prSet presAssocID="{2E2287C9-638A-43E9-8E96-46042F19769E}" presName="composite" presStyleCnt="0"/>
      <dgm:spPr/>
    </dgm:pt>
    <dgm:pt modelId="{5720E4DD-5540-46DF-8DD2-A08A54717180}" type="pres">
      <dgm:prSet presAssocID="{2E2287C9-638A-43E9-8E96-46042F19769E}" presName="parentText" presStyleLbl="alignNode1" presStyleIdx="0" presStyleCnt="3">
        <dgm:presLayoutVars>
          <dgm:chMax val="1"/>
          <dgm:bulletEnabled val="1"/>
        </dgm:presLayoutVars>
      </dgm:prSet>
      <dgm:spPr/>
    </dgm:pt>
    <dgm:pt modelId="{D5A0F4F0-703B-4F20-8758-975D742DB187}" type="pres">
      <dgm:prSet presAssocID="{2E2287C9-638A-43E9-8E96-46042F19769E}" presName="descendantText" presStyleLbl="alignAcc1" presStyleIdx="0" presStyleCnt="3">
        <dgm:presLayoutVars>
          <dgm:bulletEnabled val="1"/>
        </dgm:presLayoutVars>
      </dgm:prSet>
      <dgm:spPr/>
    </dgm:pt>
    <dgm:pt modelId="{DF0A14DF-4550-469F-9A85-5396CEFCBD5B}" type="pres">
      <dgm:prSet presAssocID="{6121DEC6-292D-4B4C-BC02-83A405738DD1}" presName="sp" presStyleCnt="0"/>
      <dgm:spPr/>
    </dgm:pt>
    <dgm:pt modelId="{E3A6F2BE-6667-45BB-A6B4-8E739D6C6375}" type="pres">
      <dgm:prSet presAssocID="{EFCBB657-A45E-4E1E-B62C-03C5C302DF66}" presName="composite" presStyleCnt="0"/>
      <dgm:spPr/>
    </dgm:pt>
    <dgm:pt modelId="{1BC3B64D-C9EE-40D4-A9BF-C853234D1C27}" type="pres">
      <dgm:prSet presAssocID="{EFCBB657-A45E-4E1E-B62C-03C5C302DF66}" presName="parentText" presStyleLbl="alignNode1" presStyleIdx="1" presStyleCnt="3">
        <dgm:presLayoutVars>
          <dgm:chMax val="1"/>
          <dgm:bulletEnabled val="1"/>
        </dgm:presLayoutVars>
      </dgm:prSet>
      <dgm:spPr/>
    </dgm:pt>
    <dgm:pt modelId="{863B17BA-759D-4CA2-9B4A-77139942F44C}" type="pres">
      <dgm:prSet presAssocID="{EFCBB657-A45E-4E1E-B62C-03C5C302DF66}" presName="descendantText" presStyleLbl="alignAcc1" presStyleIdx="1" presStyleCnt="3">
        <dgm:presLayoutVars>
          <dgm:bulletEnabled val="1"/>
        </dgm:presLayoutVars>
      </dgm:prSet>
      <dgm:spPr/>
    </dgm:pt>
    <dgm:pt modelId="{608DB1DF-546C-4C98-AFB3-C8D050EC1CC9}" type="pres">
      <dgm:prSet presAssocID="{57C0309C-4C0B-4BE7-9810-B0A97074EF41}" presName="sp" presStyleCnt="0"/>
      <dgm:spPr/>
    </dgm:pt>
    <dgm:pt modelId="{44F0E229-DFFD-4ED6-B0D8-18F9C323EFDE}" type="pres">
      <dgm:prSet presAssocID="{2BE72484-5B9B-433A-8768-40BC11B0C5A0}" presName="composite" presStyleCnt="0"/>
      <dgm:spPr/>
    </dgm:pt>
    <dgm:pt modelId="{DCCFCD62-EAF2-4540-B30F-1D47E95FFC23}" type="pres">
      <dgm:prSet presAssocID="{2BE72484-5B9B-433A-8768-40BC11B0C5A0}" presName="parentText" presStyleLbl="alignNode1" presStyleIdx="2" presStyleCnt="3">
        <dgm:presLayoutVars>
          <dgm:chMax val="1"/>
          <dgm:bulletEnabled val="1"/>
        </dgm:presLayoutVars>
      </dgm:prSet>
      <dgm:spPr/>
    </dgm:pt>
    <dgm:pt modelId="{9987523F-0DB0-449B-B298-A84B11394781}" type="pres">
      <dgm:prSet presAssocID="{2BE72484-5B9B-433A-8768-40BC11B0C5A0}" presName="descendantText" presStyleLbl="alignAcc1" presStyleIdx="2" presStyleCnt="3">
        <dgm:presLayoutVars>
          <dgm:bulletEnabled val="1"/>
        </dgm:presLayoutVars>
      </dgm:prSet>
      <dgm:spPr/>
    </dgm:pt>
  </dgm:ptLst>
  <dgm:cxnLst>
    <dgm:cxn modelId="{5F9D6502-EFED-4780-81F0-10457CC7CEA5}" type="presOf" srcId="{ECEF3200-19ED-4FEE-9326-D89AFF4C9E9F}" destId="{9987523F-0DB0-449B-B298-A84B11394781}" srcOrd="0" destOrd="0" presId="urn:microsoft.com/office/officeart/2005/8/layout/chevron2"/>
    <dgm:cxn modelId="{6186D913-2046-432B-8535-2564869F332A}" type="presOf" srcId="{2E2287C9-638A-43E9-8E96-46042F19769E}" destId="{5720E4DD-5540-46DF-8DD2-A08A54717180}" srcOrd="0" destOrd="0" presId="urn:microsoft.com/office/officeart/2005/8/layout/chevron2"/>
    <dgm:cxn modelId="{D6F66315-337C-44F7-9396-E1F219071D0D}" srcId="{100A29E3-040C-40DE-B9E2-37C91856F6A6}" destId="{2BE72484-5B9B-433A-8768-40BC11B0C5A0}" srcOrd="2" destOrd="0" parTransId="{C07F9A61-2E1B-4E3F-98BF-EDBF2FA7C941}" sibTransId="{B709877A-4708-4F4D-9F5E-32FD9BAAA895}"/>
    <dgm:cxn modelId="{15BEE01F-08F8-44BD-9E53-1C2872EE588C}" srcId="{2BE72484-5B9B-433A-8768-40BC11B0C5A0}" destId="{ECEF3200-19ED-4FEE-9326-D89AFF4C9E9F}" srcOrd="0" destOrd="0" parTransId="{8EC748EF-EF7A-4A03-B8A8-CE27773DDB8E}" sibTransId="{D295FD5B-A3E0-4EAD-A6CD-B2B0809B6FE2}"/>
    <dgm:cxn modelId="{E398A254-81FB-4F1E-B8DD-1B609851BB14}" srcId="{100A29E3-040C-40DE-B9E2-37C91856F6A6}" destId="{2E2287C9-638A-43E9-8E96-46042F19769E}" srcOrd="0" destOrd="0" parTransId="{5F7D42BC-B798-47B5-BD07-04A471A2A457}" sibTransId="{6121DEC6-292D-4B4C-BC02-83A405738DD1}"/>
    <dgm:cxn modelId="{5A222A77-7DF7-4894-B730-F99150CDC33A}" type="presOf" srcId="{B5E76EE3-A403-403C-A7E9-F602F1A12690}" destId="{D5A0F4F0-703B-4F20-8758-975D742DB187}" srcOrd="0" destOrd="0" presId="urn:microsoft.com/office/officeart/2005/8/layout/chevron2"/>
    <dgm:cxn modelId="{BE50CF88-7155-40DC-B259-19EB97E9C0AE}" srcId="{EFCBB657-A45E-4E1E-B62C-03C5C302DF66}" destId="{383FAD33-D221-4D3F-A980-E8F2CBE46D31}" srcOrd="0" destOrd="0" parTransId="{32706D5C-EA25-47E5-BF48-07FC4585959B}" sibTransId="{02B04934-DD94-4ECE-9404-72BD01045DAA}"/>
    <dgm:cxn modelId="{43984795-BC9E-4909-9A0F-07C61FF4A432}" type="presOf" srcId="{EFCBB657-A45E-4E1E-B62C-03C5C302DF66}" destId="{1BC3B64D-C9EE-40D4-A9BF-C853234D1C27}" srcOrd="0" destOrd="0" presId="urn:microsoft.com/office/officeart/2005/8/layout/chevron2"/>
    <dgm:cxn modelId="{F25188BA-049A-432C-8387-9CEE8839A310}" srcId="{2E2287C9-638A-43E9-8E96-46042F19769E}" destId="{B5E76EE3-A403-403C-A7E9-F602F1A12690}" srcOrd="0" destOrd="0" parTransId="{1A7A2F78-4F2A-407A-8CB7-82C932E5616C}" sibTransId="{3F8E7BC2-2924-49ED-A81D-7F74F1469830}"/>
    <dgm:cxn modelId="{8D3ED1BF-C2E3-46CC-8055-C7C51235CE56}" type="presOf" srcId="{383FAD33-D221-4D3F-A980-E8F2CBE46D31}" destId="{863B17BA-759D-4CA2-9B4A-77139942F44C}" srcOrd="0" destOrd="0" presId="urn:microsoft.com/office/officeart/2005/8/layout/chevron2"/>
    <dgm:cxn modelId="{CB7ADCE8-FC98-495E-A8E5-EA85D6010E37}" srcId="{100A29E3-040C-40DE-B9E2-37C91856F6A6}" destId="{EFCBB657-A45E-4E1E-B62C-03C5C302DF66}" srcOrd="1" destOrd="0" parTransId="{9AE24627-9C75-49FD-8656-A81B31EFB959}" sibTransId="{57C0309C-4C0B-4BE7-9810-B0A97074EF41}"/>
    <dgm:cxn modelId="{A77260F5-4182-4923-81B9-552E26BAE056}" type="presOf" srcId="{2BE72484-5B9B-433A-8768-40BC11B0C5A0}" destId="{DCCFCD62-EAF2-4540-B30F-1D47E95FFC23}" srcOrd="0" destOrd="0" presId="urn:microsoft.com/office/officeart/2005/8/layout/chevron2"/>
    <dgm:cxn modelId="{C6241BFB-0503-4167-9162-FEB42FA52ED9}" type="presOf" srcId="{100A29E3-040C-40DE-B9E2-37C91856F6A6}" destId="{61AD70A0-956F-4050-BEF6-44B47FA62BA7}" srcOrd="0" destOrd="0" presId="urn:microsoft.com/office/officeart/2005/8/layout/chevron2"/>
    <dgm:cxn modelId="{5B61DD76-14A1-40A6-AD5B-3D36F083AF17}" type="presParOf" srcId="{61AD70A0-956F-4050-BEF6-44B47FA62BA7}" destId="{E4FE6E46-247F-4383-998F-26C5BFD20AE3}" srcOrd="0" destOrd="0" presId="urn:microsoft.com/office/officeart/2005/8/layout/chevron2"/>
    <dgm:cxn modelId="{E14E468E-F2CF-4319-8E6D-C908124CD5AA}" type="presParOf" srcId="{E4FE6E46-247F-4383-998F-26C5BFD20AE3}" destId="{5720E4DD-5540-46DF-8DD2-A08A54717180}" srcOrd="0" destOrd="0" presId="urn:microsoft.com/office/officeart/2005/8/layout/chevron2"/>
    <dgm:cxn modelId="{F871DB58-02DE-4E8C-A73A-73A995E2F263}" type="presParOf" srcId="{E4FE6E46-247F-4383-998F-26C5BFD20AE3}" destId="{D5A0F4F0-703B-4F20-8758-975D742DB187}" srcOrd="1" destOrd="0" presId="urn:microsoft.com/office/officeart/2005/8/layout/chevron2"/>
    <dgm:cxn modelId="{06DCD057-4E7A-4259-B4F1-57B67BA1C854}" type="presParOf" srcId="{61AD70A0-956F-4050-BEF6-44B47FA62BA7}" destId="{DF0A14DF-4550-469F-9A85-5396CEFCBD5B}" srcOrd="1" destOrd="0" presId="urn:microsoft.com/office/officeart/2005/8/layout/chevron2"/>
    <dgm:cxn modelId="{E272DD93-0BAF-473D-89B7-E2706D604EE5}" type="presParOf" srcId="{61AD70A0-956F-4050-BEF6-44B47FA62BA7}" destId="{E3A6F2BE-6667-45BB-A6B4-8E739D6C6375}" srcOrd="2" destOrd="0" presId="urn:microsoft.com/office/officeart/2005/8/layout/chevron2"/>
    <dgm:cxn modelId="{77B6C5D3-1C55-49FF-BE7A-A6A82FE27841}" type="presParOf" srcId="{E3A6F2BE-6667-45BB-A6B4-8E739D6C6375}" destId="{1BC3B64D-C9EE-40D4-A9BF-C853234D1C27}" srcOrd="0" destOrd="0" presId="urn:microsoft.com/office/officeart/2005/8/layout/chevron2"/>
    <dgm:cxn modelId="{0369D918-668A-455B-85C4-282B55BFAF7C}" type="presParOf" srcId="{E3A6F2BE-6667-45BB-A6B4-8E739D6C6375}" destId="{863B17BA-759D-4CA2-9B4A-77139942F44C}" srcOrd="1" destOrd="0" presId="urn:microsoft.com/office/officeart/2005/8/layout/chevron2"/>
    <dgm:cxn modelId="{F18B8F7F-845A-47FF-B534-51FB1DDABCB0}" type="presParOf" srcId="{61AD70A0-956F-4050-BEF6-44B47FA62BA7}" destId="{608DB1DF-546C-4C98-AFB3-C8D050EC1CC9}" srcOrd="3" destOrd="0" presId="urn:microsoft.com/office/officeart/2005/8/layout/chevron2"/>
    <dgm:cxn modelId="{B6F2BD01-68ED-4402-B029-C84A37407D81}" type="presParOf" srcId="{61AD70A0-956F-4050-BEF6-44B47FA62BA7}" destId="{44F0E229-DFFD-4ED6-B0D8-18F9C323EFDE}" srcOrd="4" destOrd="0" presId="urn:microsoft.com/office/officeart/2005/8/layout/chevron2"/>
    <dgm:cxn modelId="{4209E446-D607-48AA-A94C-32E8F30F799F}" type="presParOf" srcId="{44F0E229-DFFD-4ED6-B0D8-18F9C323EFDE}" destId="{DCCFCD62-EAF2-4540-B30F-1D47E95FFC23}" srcOrd="0" destOrd="0" presId="urn:microsoft.com/office/officeart/2005/8/layout/chevron2"/>
    <dgm:cxn modelId="{97BB670E-AE5A-409F-8579-7C8CB5046493}" type="presParOf" srcId="{44F0E229-DFFD-4ED6-B0D8-18F9C323EFDE}" destId="{9987523F-0DB0-449B-B298-A84B113947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2843F-DCF4-4403-ADA6-76D4ED55C5BF}" type="doc">
      <dgm:prSet loTypeId="urn:microsoft.com/office/officeart/2016/7/layout/RoundedRectangleTimeline" loCatId="process" qsTypeId="urn:microsoft.com/office/officeart/2005/8/quickstyle/simple4" qsCatId="simple" csTypeId="urn:microsoft.com/office/officeart/2005/8/colors/colorful1" csCatId="colorful" phldr="1"/>
      <dgm:spPr/>
      <dgm:t>
        <a:bodyPr/>
        <a:lstStyle/>
        <a:p>
          <a:endParaRPr lang="en-US"/>
        </a:p>
      </dgm:t>
    </dgm:pt>
    <dgm:pt modelId="{CE4E7CD0-FC4F-483F-ADB2-DDA0898B72DD}">
      <dgm:prSet/>
      <dgm:spPr>
        <a:solidFill>
          <a:srgbClr val="C00000"/>
        </a:solidFill>
      </dgm:spPr>
      <dgm:t>
        <a:bodyPr/>
        <a:lstStyle/>
        <a:p>
          <a:r>
            <a:rPr lang="en-US"/>
            <a:t>2018</a:t>
          </a:r>
        </a:p>
      </dgm:t>
    </dgm:pt>
    <dgm:pt modelId="{316F5ABA-E8BA-4A6D-8FE5-AC2079289BD0}" type="parTrans" cxnId="{2AFC2113-0F0F-4236-8A7D-FFBE95345801}">
      <dgm:prSet/>
      <dgm:spPr/>
      <dgm:t>
        <a:bodyPr/>
        <a:lstStyle/>
        <a:p>
          <a:endParaRPr lang="en-US"/>
        </a:p>
      </dgm:t>
    </dgm:pt>
    <dgm:pt modelId="{4F4AD458-44D4-4CB9-9959-95C35787D2FE}" type="sibTrans" cxnId="{2AFC2113-0F0F-4236-8A7D-FFBE95345801}">
      <dgm:prSet/>
      <dgm:spPr/>
      <dgm:t>
        <a:bodyPr/>
        <a:lstStyle/>
        <a:p>
          <a:endParaRPr lang="en-US"/>
        </a:p>
      </dgm:t>
    </dgm:pt>
    <dgm:pt modelId="{6D84F022-A8CF-44E0-A268-753101BD3885}">
      <dgm:prSet/>
      <dgm:spPr/>
      <dgm:t>
        <a:bodyPr/>
        <a:lstStyle/>
        <a:p>
          <a:r>
            <a:rPr lang="en-US" dirty="0"/>
            <a:t>WPA Founded </a:t>
          </a:r>
        </a:p>
      </dgm:t>
    </dgm:pt>
    <dgm:pt modelId="{BE477FCF-8112-40A9-9C0B-FEAEF68D3F29}" type="parTrans" cxnId="{CD24C981-E86A-4BE4-B19C-87BDDADB387C}">
      <dgm:prSet/>
      <dgm:spPr/>
      <dgm:t>
        <a:bodyPr/>
        <a:lstStyle/>
        <a:p>
          <a:endParaRPr lang="en-US"/>
        </a:p>
      </dgm:t>
    </dgm:pt>
    <dgm:pt modelId="{9F4345E7-D705-4DDA-9C64-77C15A7016AA}" type="sibTrans" cxnId="{CD24C981-E86A-4BE4-B19C-87BDDADB387C}">
      <dgm:prSet/>
      <dgm:spPr/>
      <dgm:t>
        <a:bodyPr/>
        <a:lstStyle/>
        <a:p>
          <a:endParaRPr lang="en-US"/>
        </a:p>
      </dgm:t>
    </dgm:pt>
    <dgm:pt modelId="{4956A7AE-5DA3-409D-BB05-D454674F7AB2}">
      <dgm:prSet/>
      <dgm:spPr/>
      <dgm:t>
        <a:bodyPr/>
        <a:lstStyle/>
        <a:p>
          <a:r>
            <a:rPr lang="en-US" dirty="0"/>
            <a:t>By the Barszczuk</a:t>
          </a:r>
        </a:p>
      </dgm:t>
    </dgm:pt>
    <dgm:pt modelId="{90931136-C12F-4461-AC4A-4D0D1942D47E}" type="parTrans" cxnId="{1EDB2155-AA60-4028-BEFB-64E078B748E3}">
      <dgm:prSet/>
      <dgm:spPr/>
      <dgm:t>
        <a:bodyPr/>
        <a:lstStyle/>
        <a:p>
          <a:endParaRPr lang="en-US"/>
        </a:p>
      </dgm:t>
    </dgm:pt>
    <dgm:pt modelId="{F55296CB-B0A6-460D-B7F8-D8D55B35E73D}" type="sibTrans" cxnId="{1EDB2155-AA60-4028-BEFB-64E078B748E3}">
      <dgm:prSet/>
      <dgm:spPr/>
      <dgm:t>
        <a:bodyPr/>
        <a:lstStyle/>
        <a:p>
          <a:endParaRPr lang="en-US"/>
        </a:p>
      </dgm:t>
    </dgm:pt>
    <dgm:pt modelId="{7BB3FE84-61B6-4235-B505-7B6C61AE4CAD}">
      <dgm:prSet/>
      <dgm:spPr/>
      <dgm:t>
        <a:bodyPr/>
        <a:lstStyle/>
        <a:p>
          <a:r>
            <a:rPr lang="en-US" dirty="0"/>
            <a:t>family</a:t>
          </a:r>
        </a:p>
        <a:p>
          <a:r>
            <a:rPr lang="en-US" dirty="0"/>
            <a:t>December of 2018 </a:t>
          </a:r>
        </a:p>
      </dgm:t>
    </dgm:pt>
    <dgm:pt modelId="{B53A2DC2-859B-4346-A971-B45F06AC5130}" type="parTrans" cxnId="{4996822C-DDC7-44A3-BD5A-2B492B449224}">
      <dgm:prSet/>
      <dgm:spPr/>
      <dgm:t>
        <a:bodyPr/>
        <a:lstStyle/>
        <a:p>
          <a:endParaRPr lang="en-US"/>
        </a:p>
      </dgm:t>
    </dgm:pt>
    <dgm:pt modelId="{9F9269BF-826C-4EDF-9ECB-58F5E142074E}" type="sibTrans" cxnId="{4996822C-DDC7-44A3-BD5A-2B492B449224}">
      <dgm:prSet/>
      <dgm:spPr/>
      <dgm:t>
        <a:bodyPr/>
        <a:lstStyle/>
        <a:p>
          <a:endParaRPr lang="en-US"/>
        </a:p>
      </dgm:t>
    </dgm:pt>
    <dgm:pt modelId="{AE360FAE-568A-46E0-9A8F-05DA39B7872F}">
      <dgm:prSet/>
      <dgm:spPr>
        <a:solidFill>
          <a:srgbClr val="993300"/>
        </a:solidFill>
      </dgm:spPr>
      <dgm:t>
        <a:bodyPr/>
        <a:lstStyle/>
        <a:p>
          <a:r>
            <a:rPr lang="en-US"/>
            <a:t>2019</a:t>
          </a:r>
        </a:p>
      </dgm:t>
    </dgm:pt>
    <dgm:pt modelId="{42E2CDD8-3041-4023-9687-DAE1531C257E}" type="parTrans" cxnId="{3EB4AF6D-6C46-49F5-9CF9-87CA5439B11C}">
      <dgm:prSet/>
      <dgm:spPr/>
      <dgm:t>
        <a:bodyPr/>
        <a:lstStyle/>
        <a:p>
          <a:endParaRPr lang="en-US"/>
        </a:p>
      </dgm:t>
    </dgm:pt>
    <dgm:pt modelId="{DBB4D03D-7987-4DC5-84CA-85535B492E8C}" type="sibTrans" cxnId="{3EB4AF6D-6C46-49F5-9CF9-87CA5439B11C}">
      <dgm:prSet/>
      <dgm:spPr/>
      <dgm:t>
        <a:bodyPr/>
        <a:lstStyle/>
        <a:p>
          <a:endParaRPr lang="en-US"/>
        </a:p>
      </dgm:t>
    </dgm:pt>
    <dgm:pt modelId="{3300110D-1122-44AF-A072-AB6AB817694A}">
      <dgm:prSet/>
      <dgm:spPr/>
      <dgm:t>
        <a:bodyPr/>
        <a:lstStyle/>
        <a:p>
          <a:r>
            <a:rPr lang="en-US"/>
            <a:t>WPA expands and adds assembly in 2nd Facility</a:t>
          </a:r>
        </a:p>
      </dgm:t>
    </dgm:pt>
    <dgm:pt modelId="{8BF55881-CA22-4D89-94A0-F09F4125A7C1}" type="parTrans" cxnId="{46BD3290-38C7-4DD5-8A11-3194D8183EEE}">
      <dgm:prSet/>
      <dgm:spPr/>
      <dgm:t>
        <a:bodyPr/>
        <a:lstStyle/>
        <a:p>
          <a:endParaRPr lang="en-US"/>
        </a:p>
      </dgm:t>
    </dgm:pt>
    <dgm:pt modelId="{8146FDBA-F7DD-4F5A-8CBC-738DCF38F346}" type="sibTrans" cxnId="{46BD3290-38C7-4DD5-8A11-3194D8183EEE}">
      <dgm:prSet/>
      <dgm:spPr/>
      <dgm:t>
        <a:bodyPr/>
        <a:lstStyle/>
        <a:p>
          <a:endParaRPr lang="en-US"/>
        </a:p>
      </dgm:t>
    </dgm:pt>
    <dgm:pt modelId="{7DCE55DC-C3CE-4D46-8B1D-CE5FFB3A61BC}">
      <dgm:prSet/>
      <dgm:spPr>
        <a:solidFill>
          <a:srgbClr val="990033"/>
        </a:solidFill>
      </dgm:spPr>
      <dgm:t>
        <a:bodyPr/>
        <a:lstStyle/>
        <a:p>
          <a:r>
            <a:rPr lang="en-US" dirty="0"/>
            <a:t>2020</a:t>
          </a:r>
        </a:p>
      </dgm:t>
    </dgm:pt>
    <dgm:pt modelId="{574E6E48-F22F-4E04-859C-6E01419D1421}" type="parTrans" cxnId="{84C3AF77-A69F-4976-AD41-C7D80BF9A7BB}">
      <dgm:prSet/>
      <dgm:spPr/>
      <dgm:t>
        <a:bodyPr/>
        <a:lstStyle/>
        <a:p>
          <a:endParaRPr lang="en-US"/>
        </a:p>
      </dgm:t>
    </dgm:pt>
    <dgm:pt modelId="{947366F2-D877-4312-9C24-28243998193D}" type="sibTrans" cxnId="{84C3AF77-A69F-4976-AD41-C7D80BF9A7BB}">
      <dgm:prSet/>
      <dgm:spPr/>
      <dgm:t>
        <a:bodyPr/>
        <a:lstStyle/>
        <a:p>
          <a:endParaRPr lang="en-US"/>
        </a:p>
      </dgm:t>
    </dgm:pt>
    <dgm:pt modelId="{4B2008C4-529D-4672-9049-EDB8DC1381C8}">
      <dgm:prSet/>
      <dgm:spPr/>
      <dgm:t>
        <a:bodyPr/>
        <a:lstStyle/>
        <a:p>
          <a:r>
            <a:rPr lang="en-US"/>
            <a:t>WPA expands and adds 3rd facility</a:t>
          </a:r>
        </a:p>
      </dgm:t>
    </dgm:pt>
    <dgm:pt modelId="{AC19A5B4-210F-450A-9473-C4A829ADF9F3}" type="parTrans" cxnId="{20393B3B-D35B-4A63-ADA5-50F532CE1064}">
      <dgm:prSet/>
      <dgm:spPr/>
      <dgm:t>
        <a:bodyPr/>
        <a:lstStyle/>
        <a:p>
          <a:endParaRPr lang="en-US"/>
        </a:p>
      </dgm:t>
    </dgm:pt>
    <dgm:pt modelId="{72EE54BC-B093-47E7-BFDF-27E0ABF960BE}" type="sibTrans" cxnId="{20393B3B-D35B-4A63-ADA5-50F532CE1064}">
      <dgm:prSet/>
      <dgm:spPr/>
      <dgm:t>
        <a:bodyPr/>
        <a:lstStyle/>
        <a:p>
          <a:endParaRPr lang="en-US"/>
        </a:p>
      </dgm:t>
    </dgm:pt>
    <dgm:pt modelId="{EBBE98FE-9BF2-49F7-92F7-0DBA3542117E}">
      <dgm:prSet/>
      <dgm:spPr>
        <a:solidFill>
          <a:srgbClr val="993366"/>
        </a:solidFill>
      </dgm:spPr>
      <dgm:t>
        <a:bodyPr/>
        <a:lstStyle/>
        <a:p>
          <a:r>
            <a:rPr lang="en-US"/>
            <a:t>2021</a:t>
          </a:r>
        </a:p>
      </dgm:t>
    </dgm:pt>
    <dgm:pt modelId="{2A833FCA-C220-45B6-B911-A472FA99AAB3}" type="parTrans" cxnId="{54AA73E6-EE1C-420C-B970-800C1F59EB18}">
      <dgm:prSet/>
      <dgm:spPr/>
      <dgm:t>
        <a:bodyPr/>
        <a:lstStyle/>
        <a:p>
          <a:endParaRPr lang="en-US"/>
        </a:p>
      </dgm:t>
    </dgm:pt>
    <dgm:pt modelId="{8B5D4ABC-0214-497E-8324-54EFE1188ABB}" type="sibTrans" cxnId="{54AA73E6-EE1C-420C-B970-800C1F59EB18}">
      <dgm:prSet/>
      <dgm:spPr/>
      <dgm:t>
        <a:bodyPr/>
        <a:lstStyle/>
        <a:p>
          <a:endParaRPr lang="en-US"/>
        </a:p>
      </dgm:t>
    </dgm:pt>
    <dgm:pt modelId="{0B4B31E8-1230-4697-A404-CF9E82F507DD}">
      <dgm:prSet/>
      <dgm:spPr/>
      <dgm:t>
        <a:bodyPr/>
        <a:lstStyle/>
        <a:p>
          <a:r>
            <a:rPr lang="en-US" dirty="0"/>
            <a:t>Joined Fermilab Protégé  </a:t>
          </a:r>
        </a:p>
        <a:p>
          <a:r>
            <a:rPr lang="en-US" dirty="0"/>
            <a:t>AS 9100, ISO certification</a:t>
          </a:r>
          <a:endParaRPr lang="en-US" b="1" dirty="0"/>
        </a:p>
      </dgm:t>
    </dgm:pt>
    <dgm:pt modelId="{28F374B8-BF0B-4D7D-AE52-0A803DA1EA00}" type="parTrans" cxnId="{DF8DB9B7-1E1B-41BE-BC09-FE6A6D172020}">
      <dgm:prSet/>
      <dgm:spPr/>
      <dgm:t>
        <a:bodyPr/>
        <a:lstStyle/>
        <a:p>
          <a:endParaRPr lang="en-US"/>
        </a:p>
      </dgm:t>
    </dgm:pt>
    <dgm:pt modelId="{47EB56E9-F08F-455A-8310-E39637658194}" type="sibTrans" cxnId="{DF8DB9B7-1E1B-41BE-BC09-FE6A6D172020}">
      <dgm:prSet/>
      <dgm:spPr/>
      <dgm:t>
        <a:bodyPr/>
        <a:lstStyle/>
        <a:p>
          <a:endParaRPr lang="en-US"/>
        </a:p>
      </dgm:t>
    </dgm:pt>
    <dgm:pt modelId="{605E72B4-F156-4198-9C41-3057E87A0F45}">
      <dgm:prSet/>
      <dgm:spPr>
        <a:solidFill>
          <a:srgbClr val="9900CC"/>
        </a:solidFill>
      </dgm:spPr>
      <dgm:t>
        <a:bodyPr/>
        <a:lstStyle/>
        <a:p>
          <a:r>
            <a:rPr lang="en-US"/>
            <a:t>2022</a:t>
          </a:r>
        </a:p>
      </dgm:t>
    </dgm:pt>
    <dgm:pt modelId="{9A5E9D2B-A467-41F0-B124-2A68F9F86BFB}" type="parTrans" cxnId="{3B594F2C-1717-49B6-8492-EE8288A61AA8}">
      <dgm:prSet/>
      <dgm:spPr/>
      <dgm:t>
        <a:bodyPr/>
        <a:lstStyle/>
        <a:p>
          <a:endParaRPr lang="en-US"/>
        </a:p>
      </dgm:t>
    </dgm:pt>
    <dgm:pt modelId="{1098F60D-22DC-4865-865D-92F7769A329B}" type="sibTrans" cxnId="{3B594F2C-1717-49B6-8492-EE8288A61AA8}">
      <dgm:prSet/>
      <dgm:spPr/>
      <dgm:t>
        <a:bodyPr/>
        <a:lstStyle/>
        <a:p>
          <a:endParaRPr lang="en-US"/>
        </a:p>
      </dgm:t>
    </dgm:pt>
    <dgm:pt modelId="{FB6FA20C-E292-4802-AF34-0AA44518D379}">
      <dgm:prSet/>
      <dgm:spPr/>
      <dgm:t>
        <a:bodyPr/>
        <a:lstStyle/>
        <a:p>
          <a:r>
            <a:rPr lang="en-US" dirty="0">
              <a:solidFill>
                <a:schemeClr val="tx1"/>
              </a:solidFill>
            </a:rPr>
            <a:t>WPA Acquires  state of the art modern Facility</a:t>
          </a:r>
        </a:p>
      </dgm:t>
    </dgm:pt>
    <dgm:pt modelId="{0F2797CE-35D2-4F2A-8795-81EEEE6328A8}" type="parTrans" cxnId="{581C5464-F86B-41F7-A424-9788956728D2}">
      <dgm:prSet/>
      <dgm:spPr/>
      <dgm:t>
        <a:bodyPr/>
        <a:lstStyle/>
        <a:p>
          <a:endParaRPr lang="en-US"/>
        </a:p>
      </dgm:t>
    </dgm:pt>
    <dgm:pt modelId="{9DC6B331-C882-4B33-8CD6-3B9ABD307602}" type="sibTrans" cxnId="{581C5464-F86B-41F7-A424-9788956728D2}">
      <dgm:prSet/>
      <dgm:spPr/>
      <dgm:t>
        <a:bodyPr/>
        <a:lstStyle/>
        <a:p>
          <a:endParaRPr lang="en-US"/>
        </a:p>
      </dgm:t>
    </dgm:pt>
    <dgm:pt modelId="{D3EAA7A2-C8A7-43A0-B91A-55883FCAD1ED}">
      <dgm:prSet/>
      <dgm:spPr>
        <a:solidFill>
          <a:srgbClr val="3333CC"/>
        </a:solidFill>
      </dgm:spPr>
      <dgm:t>
        <a:bodyPr/>
        <a:lstStyle/>
        <a:p>
          <a:r>
            <a:rPr lang="en-US"/>
            <a:t>2023</a:t>
          </a:r>
        </a:p>
      </dgm:t>
    </dgm:pt>
    <dgm:pt modelId="{1FDC2B72-1361-4442-95BB-78CA550A0BA3}" type="parTrans" cxnId="{D2F155A0-C0D4-4804-8BA5-6F600183B1CC}">
      <dgm:prSet/>
      <dgm:spPr/>
      <dgm:t>
        <a:bodyPr/>
        <a:lstStyle/>
        <a:p>
          <a:endParaRPr lang="en-US"/>
        </a:p>
      </dgm:t>
    </dgm:pt>
    <dgm:pt modelId="{11E3057C-47E6-4455-8EDA-5320E4C67ED9}" type="sibTrans" cxnId="{D2F155A0-C0D4-4804-8BA5-6F600183B1CC}">
      <dgm:prSet/>
      <dgm:spPr/>
      <dgm:t>
        <a:bodyPr/>
        <a:lstStyle/>
        <a:p>
          <a:endParaRPr lang="en-US"/>
        </a:p>
      </dgm:t>
    </dgm:pt>
    <dgm:pt modelId="{DD14F9B2-1532-4BEB-9C7A-2779BB12835A}">
      <dgm:prSet/>
      <dgm:spPr/>
      <dgm:t>
        <a:bodyPr/>
        <a:lstStyle/>
        <a:p>
          <a:r>
            <a:rPr lang="en-US" dirty="0"/>
            <a:t>WPA Acquires over half a dozen machines to triple capacity </a:t>
          </a:r>
        </a:p>
      </dgm:t>
    </dgm:pt>
    <dgm:pt modelId="{0F8A689D-2DC1-4863-AD9A-FEC3A5843A78}" type="parTrans" cxnId="{4FD29081-D383-4CC8-891C-32414AC6C296}">
      <dgm:prSet/>
      <dgm:spPr/>
      <dgm:t>
        <a:bodyPr/>
        <a:lstStyle/>
        <a:p>
          <a:endParaRPr lang="en-US"/>
        </a:p>
      </dgm:t>
    </dgm:pt>
    <dgm:pt modelId="{3A0DB171-80ED-46B8-BB81-1E25A4D9E0B4}" type="sibTrans" cxnId="{4FD29081-D383-4CC8-891C-32414AC6C296}">
      <dgm:prSet/>
      <dgm:spPr/>
      <dgm:t>
        <a:bodyPr/>
        <a:lstStyle/>
        <a:p>
          <a:endParaRPr lang="en-US"/>
        </a:p>
      </dgm:t>
    </dgm:pt>
    <dgm:pt modelId="{49818184-BB93-46DA-9D56-2EB60FF2B939}">
      <dgm:prSet/>
      <dgm:spPr>
        <a:solidFill>
          <a:schemeClr val="accent1">
            <a:lumMod val="75000"/>
          </a:schemeClr>
        </a:solidFill>
      </dgm:spPr>
      <dgm:t>
        <a:bodyPr/>
        <a:lstStyle/>
        <a:p>
          <a:r>
            <a:rPr lang="en-US" dirty="0"/>
            <a:t>2024</a:t>
          </a:r>
        </a:p>
      </dgm:t>
    </dgm:pt>
    <dgm:pt modelId="{164F2C98-8D79-4894-B3F7-DEA0A8AC3DE3}" type="parTrans" cxnId="{008B7831-7B8C-4826-9BE4-1B5C451929E0}">
      <dgm:prSet/>
      <dgm:spPr/>
      <dgm:t>
        <a:bodyPr/>
        <a:lstStyle/>
        <a:p>
          <a:endParaRPr lang="en-US"/>
        </a:p>
      </dgm:t>
    </dgm:pt>
    <dgm:pt modelId="{5E0A62B9-65B4-4BCA-B8E9-82807D3DB602}" type="sibTrans" cxnId="{008B7831-7B8C-4826-9BE4-1B5C451929E0}">
      <dgm:prSet/>
      <dgm:spPr/>
      <dgm:t>
        <a:bodyPr/>
        <a:lstStyle/>
        <a:p>
          <a:endParaRPr lang="en-US"/>
        </a:p>
      </dgm:t>
    </dgm:pt>
    <dgm:pt modelId="{B4B9CEB7-FBC6-4B3E-903E-F566D790DE63}">
      <dgm:prSet/>
      <dgm:spPr/>
      <dgm:t>
        <a:bodyPr/>
        <a:lstStyle/>
        <a:p>
          <a:r>
            <a:rPr lang="en-US" dirty="0"/>
            <a:t>WPA</a:t>
          </a:r>
          <a:r>
            <a:rPr lang="en-US" baseline="0" dirty="0"/>
            <a:t> Acquires 3 new machines, 2 CMM’s, a passivation line, and a tool vending machine</a:t>
          </a:r>
        </a:p>
      </dgm:t>
    </dgm:pt>
    <dgm:pt modelId="{97B0BCA6-511A-45D4-B94E-083ACF8B4E20}" type="parTrans" cxnId="{10DE2FF4-CA15-4875-8461-D4D0C69A66D5}">
      <dgm:prSet/>
      <dgm:spPr/>
      <dgm:t>
        <a:bodyPr/>
        <a:lstStyle/>
        <a:p>
          <a:endParaRPr lang="en-US"/>
        </a:p>
      </dgm:t>
    </dgm:pt>
    <dgm:pt modelId="{58780F64-15BE-4F7D-8CA6-390118C82C7B}" type="sibTrans" cxnId="{10DE2FF4-CA15-4875-8461-D4D0C69A66D5}">
      <dgm:prSet/>
      <dgm:spPr/>
      <dgm:t>
        <a:bodyPr/>
        <a:lstStyle/>
        <a:p>
          <a:endParaRPr lang="en-US"/>
        </a:p>
      </dgm:t>
    </dgm:pt>
    <dgm:pt modelId="{C05D3B0E-3FB3-42E2-8F44-9B49E4401CDE}" type="pres">
      <dgm:prSet presAssocID="{5EF2843F-DCF4-4403-ADA6-76D4ED55C5BF}" presName="Name0" presStyleCnt="0">
        <dgm:presLayoutVars>
          <dgm:chMax/>
          <dgm:chPref/>
          <dgm:animLvl val="lvl"/>
        </dgm:presLayoutVars>
      </dgm:prSet>
      <dgm:spPr/>
    </dgm:pt>
    <dgm:pt modelId="{5AF069F6-21CD-4A23-9314-4BFB482338FF}" type="pres">
      <dgm:prSet presAssocID="{CE4E7CD0-FC4F-483F-ADB2-DDA0898B72DD}" presName="composite1" presStyleCnt="0"/>
      <dgm:spPr/>
    </dgm:pt>
    <dgm:pt modelId="{DD9DF1A7-8C50-4217-99AA-242265CB93AA}" type="pres">
      <dgm:prSet presAssocID="{CE4E7CD0-FC4F-483F-ADB2-DDA0898B72DD}" presName="parent1" presStyleLbl="alignNode1" presStyleIdx="0" presStyleCnt="7">
        <dgm:presLayoutVars>
          <dgm:chMax val="1"/>
          <dgm:chPref val="1"/>
          <dgm:bulletEnabled val="1"/>
        </dgm:presLayoutVars>
      </dgm:prSet>
      <dgm:spPr/>
    </dgm:pt>
    <dgm:pt modelId="{C2B21678-17E9-45AF-9B82-06484139D133}" type="pres">
      <dgm:prSet presAssocID="{CE4E7CD0-FC4F-483F-ADB2-DDA0898B72DD}" presName="Childtext1" presStyleLbl="revTx" presStyleIdx="0" presStyleCnt="7">
        <dgm:presLayoutVars>
          <dgm:bulletEnabled val="1"/>
        </dgm:presLayoutVars>
      </dgm:prSet>
      <dgm:spPr/>
    </dgm:pt>
    <dgm:pt modelId="{AA92A3A4-1F0A-4304-BAC7-AAB859BA30A6}" type="pres">
      <dgm:prSet presAssocID="{CE4E7CD0-FC4F-483F-ADB2-DDA0898B72DD}" presName="ConnectLine1" presStyleLbl="sibTrans1D1" presStyleIdx="0" presStyleCnt="7"/>
      <dgm:spPr>
        <a:noFill/>
        <a:ln w="6350" cap="flat" cmpd="sng" algn="ctr">
          <a:solidFill>
            <a:schemeClr val="accent2">
              <a:hueOff val="0"/>
              <a:satOff val="0"/>
              <a:lumOff val="0"/>
              <a:alphaOff val="0"/>
            </a:schemeClr>
          </a:solidFill>
          <a:prstDash val="dash"/>
          <a:miter lim="800000"/>
        </a:ln>
        <a:effectLst/>
      </dgm:spPr>
    </dgm:pt>
    <dgm:pt modelId="{BC54383A-F266-424B-B6B3-69D258AE4134}" type="pres">
      <dgm:prSet presAssocID="{CE4E7CD0-FC4F-483F-ADB2-DDA0898B72DD}" presName="ConnectLineEnd1" presStyleLbl="lnNode1" presStyleIdx="0" presStyleCnt="7"/>
      <dgm:spPr/>
    </dgm:pt>
    <dgm:pt modelId="{F578FAA2-0E11-4AB8-813C-3C6287D6B21B}" type="pres">
      <dgm:prSet presAssocID="{CE4E7CD0-FC4F-483F-ADB2-DDA0898B72DD}" presName="EmptyPane1" presStyleCnt="0"/>
      <dgm:spPr/>
    </dgm:pt>
    <dgm:pt modelId="{47357C08-F589-45A0-9580-FF4C83E9FD15}" type="pres">
      <dgm:prSet presAssocID="{4F4AD458-44D4-4CB9-9959-95C35787D2FE}" presName="spaceBetweenRectangles1" presStyleCnt="0"/>
      <dgm:spPr/>
    </dgm:pt>
    <dgm:pt modelId="{39901051-D54D-40E2-9222-7587E4D28517}" type="pres">
      <dgm:prSet presAssocID="{AE360FAE-568A-46E0-9A8F-05DA39B7872F}" presName="composite1" presStyleCnt="0"/>
      <dgm:spPr/>
    </dgm:pt>
    <dgm:pt modelId="{316D2E6F-8501-4B6E-8E32-7CE5DB4820DB}" type="pres">
      <dgm:prSet presAssocID="{AE360FAE-568A-46E0-9A8F-05DA39B7872F}" presName="parent1" presStyleLbl="alignNode1" presStyleIdx="1" presStyleCnt="7">
        <dgm:presLayoutVars>
          <dgm:chMax val="1"/>
          <dgm:chPref val="1"/>
          <dgm:bulletEnabled val="1"/>
        </dgm:presLayoutVars>
      </dgm:prSet>
      <dgm:spPr/>
    </dgm:pt>
    <dgm:pt modelId="{802C9C8D-CC94-4711-9123-82EC96C516BE}" type="pres">
      <dgm:prSet presAssocID="{AE360FAE-568A-46E0-9A8F-05DA39B7872F}" presName="Childtext1" presStyleLbl="revTx" presStyleIdx="1" presStyleCnt="7">
        <dgm:presLayoutVars>
          <dgm:bulletEnabled val="1"/>
        </dgm:presLayoutVars>
      </dgm:prSet>
      <dgm:spPr/>
    </dgm:pt>
    <dgm:pt modelId="{01CD78D8-B636-4B24-875B-EE0866BBAF7B}" type="pres">
      <dgm:prSet presAssocID="{AE360FAE-568A-46E0-9A8F-05DA39B7872F}" presName="ConnectLine1" presStyleLbl="sibTrans1D1" presStyleIdx="1" presStyleCnt="7"/>
      <dgm:spPr>
        <a:noFill/>
        <a:ln w="6350" cap="flat" cmpd="sng" algn="ctr">
          <a:solidFill>
            <a:schemeClr val="accent3">
              <a:hueOff val="0"/>
              <a:satOff val="0"/>
              <a:lumOff val="0"/>
              <a:alphaOff val="0"/>
            </a:schemeClr>
          </a:solidFill>
          <a:prstDash val="dash"/>
          <a:miter lim="800000"/>
        </a:ln>
        <a:effectLst/>
      </dgm:spPr>
    </dgm:pt>
    <dgm:pt modelId="{D91A7261-7EA7-4A08-9F75-4D45379F3583}" type="pres">
      <dgm:prSet presAssocID="{AE360FAE-568A-46E0-9A8F-05DA39B7872F}" presName="ConnectLineEnd1" presStyleLbl="lnNode1" presStyleIdx="1" presStyleCnt="7"/>
      <dgm:spPr/>
    </dgm:pt>
    <dgm:pt modelId="{5ECD8638-4D0F-4382-BFF6-CA4AF3703576}" type="pres">
      <dgm:prSet presAssocID="{AE360FAE-568A-46E0-9A8F-05DA39B7872F}" presName="EmptyPane1" presStyleCnt="0"/>
      <dgm:spPr/>
    </dgm:pt>
    <dgm:pt modelId="{CB72F7AC-4B57-4A93-AD98-D5970C05A5E4}" type="pres">
      <dgm:prSet presAssocID="{DBB4D03D-7987-4DC5-84CA-85535B492E8C}" presName="spaceBetweenRectangles1" presStyleCnt="0"/>
      <dgm:spPr/>
    </dgm:pt>
    <dgm:pt modelId="{8A1BFFEC-2B91-4EF2-9BCA-92DFAFBBE3C7}" type="pres">
      <dgm:prSet presAssocID="{7DCE55DC-C3CE-4D46-8B1D-CE5FFB3A61BC}" presName="composite1" presStyleCnt="0"/>
      <dgm:spPr/>
    </dgm:pt>
    <dgm:pt modelId="{7416DCA5-598F-4FE5-9636-C6C1670744FA}" type="pres">
      <dgm:prSet presAssocID="{7DCE55DC-C3CE-4D46-8B1D-CE5FFB3A61BC}" presName="parent1" presStyleLbl="alignNode1" presStyleIdx="2" presStyleCnt="7">
        <dgm:presLayoutVars>
          <dgm:chMax val="1"/>
          <dgm:chPref val="1"/>
          <dgm:bulletEnabled val="1"/>
        </dgm:presLayoutVars>
      </dgm:prSet>
      <dgm:spPr/>
    </dgm:pt>
    <dgm:pt modelId="{24A9F8BE-E498-4935-9E66-9D2E6F37D447}" type="pres">
      <dgm:prSet presAssocID="{7DCE55DC-C3CE-4D46-8B1D-CE5FFB3A61BC}" presName="Childtext1" presStyleLbl="revTx" presStyleIdx="2" presStyleCnt="7">
        <dgm:presLayoutVars>
          <dgm:bulletEnabled val="1"/>
        </dgm:presLayoutVars>
      </dgm:prSet>
      <dgm:spPr/>
    </dgm:pt>
    <dgm:pt modelId="{DEF33FBA-2C79-43BD-A885-82058C77C9F8}" type="pres">
      <dgm:prSet presAssocID="{7DCE55DC-C3CE-4D46-8B1D-CE5FFB3A61BC}" presName="ConnectLine1" presStyleLbl="sibTrans1D1" presStyleIdx="2" presStyleCnt="7"/>
      <dgm:spPr>
        <a:noFill/>
        <a:ln w="6350" cap="flat" cmpd="sng" algn="ctr">
          <a:solidFill>
            <a:schemeClr val="accent4">
              <a:hueOff val="0"/>
              <a:satOff val="0"/>
              <a:lumOff val="0"/>
              <a:alphaOff val="0"/>
            </a:schemeClr>
          </a:solidFill>
          <a:prstDash val="dash"/>
          <a:miter lim="800000"/>
        </a:ln>
        <a:effectLst/>
      </dgm:spPr>
    </dgm:pt>
    <dgm:pt modelId="{9F1D3D94-233C-461F-8CE2-FD9952B99651}" type="pres">
      <dgm:prSet presAssocID="{7DCE55DC-C3CE-4D46-8B1D-CE5FFB3A61BC}" presName="ConnectLineEnd1" presStyleLbl="lnNode1" presStyleIdx="2" presStyleCnt="7"/>
      <dgm:spPr/>
    </dgm:pt>
    <dgm:pt modelId="{F6364B06-EC59-4204-83FB-81E5DB30B311}" type="pres">
      <dgm:prSet presAssocID="{7DCE55DC-C3CE-4D46-8B1D-CE5FFB3A61BC}" presName="EmptyPane1" presStyleCnt="0"/>
      <dgm:spPr/>
    </dgm:pt>
    <dgm:pt modelId="{48A4FC7C-8ECD-453B-8949-80C22962D840}" type="pres">
      <dgm:prSet presAssocID="{947366F2-D877-4312-9C24-28243998193D}" presName="spaceBetweenRectangles1" presStyleCnt="0"/>
      <dgm:spPr/>
    </dgm:pt>
    <dgm:pt modelId="{129E1A6E-9C9B-4F16-90D9-8F848006497C}" type="pres">
      <dgm:prSet presAssocID="{EBBE98FE-9BF2-49F7-92F7-0DBA3542117E}" presName="composite1" presStyleCnt="0"/>
      <dgm:spPr/>
    </dgm:pt>
    <dgm:pt modelId="{BF962563-DC78-4448-A9F9-164FF3871731}" type="pres">
      <dgm:prSet presAssocID="{EBBE98FE-9BF2-49F7-92F7-0DBA3542117E}" presName="parent1" presStyleLbl="alignNode1" presStyleIdx="3" presStyleCnt="7">
        <dgm:presLayoutVars>
          <dgm:chMax val="1"/>
          <dgm:chPref val="1"/>
          <dgm:bulletEnabled val="1"/>
        </dgm:presLayoutVars>
      </dgm:prSet>
      <dgm:spPr/>
    </dgm:pt>
    <dgm:pt modelId="{6BDC2335-F8A6-4BA2-810C-B8C346402615}" type="pres">
      <dgm:prSet presAssocID="{EBBE98FE-9BF2-49F7-92F7-0DBA3542117E}" presName="Childtext1" presStyleLbl="revTx" presStyleIdx="3" presStyleCnt="7">
        <dgm:presLayoutVars>
          <dgm:bulletEnabled val="1"/>
        </dgm:presLayoutVars>
      </dgm:prSet>
      <dgm:spPr/>
    </dgm:pt>
    <dgm:pt modelId="{7A99DA7D-4CB5-4F62-880D-A5320E4D1AE4}" type="pres">
      <dgm:prSet presAssocID="{EBBE98FE-9BF2-49F7-92F7-0DBA3542117E}" presName="ConnectLine1" presStyleLbl="sibTrans1D1" presStyleIdx="3" presStyleCnt="7"/>
      <dgm:spPr>
        <a:noFill/>
        <a:ln w="6350" cap="flat" cmpd="sng" algn="ctr">
          <a:solidFill>
            <a:schemeClr val="accent5">
              <a:hueOff val="0"/>
              <a:satOff val="0"/>
              <a:lumOff val="0"/>
              <a:alphaOff val="0"/>
            </a:schemeClr>
          </a:solidFill>
          <a:prstDash val="dash"/>
          <a:miter lim="800000"/>
        </a:ln>
        <a:effectLst/>
      </dgm:spPr>
    </dgm:pt>
    <dgm:pt modelId="{67796266-E48D-473B-B1A6-AA099C40C41B}" type="pres">
      <dgm:prSet presAssocID="{EBBE98FE-9BF2-49F7-92F7-0DBA3542117E}" presName="ConnectLineEnd1" presStyleLbl="lnNode1" presStyleIdx="3" presStyleCnt="7"/>
      <dgm:spPr/>
    </dgm:pt>
    <dgm:pt modelId="{EB533173-D875-4D23-A34A-018A772D9771}" type="pres">
      <dgm:prSet presAssocID="{EBBE98FE-9BF2-49F7-92F7-0DBA3542117E}" presName="EmptyPane1" presStyleCnt="0"/>
      <dgm:spPr/>
    </dgm:pt>
    <dgm:pt modelId="{01E93A23-F112-41A4-8896-1B7273815CDA}" type="pres">
      <dgm:prSet presAssocID="{8B5D4ABC-0214-497E-8324-54EFE1188ABB}" presName="spaceBetweenRectangles1" presStyleCnt="0"/>
      <dgm:spPr/>
    </dgm:pt>
    <dgm:pt modelId="{6334221F-B783-49AF-9519-734573A89E80}" type="pres">
      <dgm:prSet presAssocID="{605E72B4-F156-4198-9C41-3057E87A0F45}" presName="composite1" presStyleCnt="0"/>
      <dgm:spPr/>
    </dgm:pt>
    <dgm:pt modelId="{B17BFFF7-9E99-4E4D-8811-8BBCDACFC231}" type="pres">
      <dgm:prSet presAssocID="{605E72B4-F156-4198-9C41-3057E87A0F45}" presName="parent1" presStyleLbl="alignNode1" presStyleIdx="4" presStyleCnt="7">
        <dgm:presLayoutVars>
          <dgm:chMax val="1"/>
          <dgm:chPref val="1"/>
          <dgm:bulletEnabled val="1"/>
        </dgm:presLayoutVars>
      </dgm:prSet>
      <dgm:spPr/>
    </dgm:pt>
    <dgm:pt modelId="{51EA6564-F817-491E-85FD-A4A606365DF3}" type="pres">
      <dgm:prSet presAssocID="{605E72B4-F156-4198-9C41-3057E87A0F45}" presName="Childtext1" presStyleLbl="revTx" presStyleIdx="4" presStyleCnt="7">
        <dgm:presLayoutVars>
          <dgm:bulletEnabled val="1"/>
        </dgm:presLayoutVars>
      </dgm:prSet>
      <dgm:spPr/>
    </dgm:pt>
    <dgm:pt modelId="{936925CA-935E-4334-8E81-C6FE0FA7682D}" type="pres">
      <dgm:prSet presAssocID="{605E72B4-F156-4198-9C41-3057E87A0F45}" presName="ConnectLine1" presStyleLbl="sibTrans1D1" presStyleIdx="4" presStyleCnt="7"/>
      <dgm:spPr>
        <a:noFill/>
        <a:ln w="6350" cap="flat" cmpd="sng" algn="ctr">
          <a:solidFill>
            <a:schemeClr val="accent6">
              <a:hueOff val="0"/>
              <a:satOff val="0"/>
              <a:lumOff val="0"/>
              <a:alphaOff val="0"/>
            </a:schemeClr>
          </a:solidFill>
          <a:prstDash val="dash"/>
          <a:miter lim="800000"/>
        </a:ln>
        <a:effectLst/>
      </dgm:spPr>
    </dgm:pt>
    <dgm:pt modelId="{53B4E76A-5B18-45F6-AAD7-67EE50385499}" type="pres">
      <dgm:prSet presAssocID="{605E72B4-F156-4198-9C41-3057E87A0F45}" presName="ConnectLineEnd1" presStyleLbl="lnNode1" presStyleIdx="4" presStyleCnt="7"/>
      <dgm:spPr/>
    </dgm:pt>
    <dgm:pt modelId="{804C2B50-835E-4E50-9D69-674F0335D666}" type="pres">
      <dgm:prSet presAssocID="{605E72B4-F156-4198-9C41-3057E87A0F45}" presName="EmptyPane1" presStyleCnt="0"/>
      <dgm:spPr/>
    </dgm:pt>
    <dgm:pt modelId="{2DB472D8-DB15-4B14-8407-537D771F4760}" type="pres">
      <dgm:prSet presAssocID="{1098F60D-22DC-4865-865D-92F7769A329B}" presName="spaceBetweenRectangles1" presStyleCnt="0"/>
      <dgm:spPr/>
    </dgm:pt>
    <dgm:pt modelId="{AE6A80EB-941A-4B7C-8B54-67F088FE413E}" type="pres">
      <dgm:prSet presAssocID="{D3EAA7A2-C8A7-43A0-B91A-55883FCAD1ED}" presName="composite1" presStyleCnt="0"/>
      <dgm:spPr/>
    </dgm:pt>
    <dgm:pt modelId="{17C9B802-F52D-498E-B6CC-30B0C1B99159}" type="pres">
      <dgm:prSet presAssocID="{D3EAA7A2-C8A7-43A0-B91A-55883FCAD1ED}" presName="parent1" presStyleLbl="alignNode1" presStyleIdx="5" presStyleCnt="7">
        <dgm:presLayoutVars>
          <dgm:chMax val="1"/>
          <dgm:chPref val="1"/>
          <dgm:bulletEnabled val="1"/>
        </dgm:presLayoutVars>
      </dgm:prSet>
      <dgm:spPr/>
    </dgm:pt>
    <dgm:pt modelId="{574F67C4-BF97-44E4-9411-32244BBA028E}" type="pres">
      <dgm:prSet presAssocID="{D3EAA7A2-C8A7-43A0-B91A-55883FCAD1ED}" presName="Childtext1" presStyleLbl="revTx" presStyleIdx="5" presStyleCnt="7">
        <dgm:presLayoutVars>
          <dgm:bulletEnabled val="1"/>
        </dgm:presLayoutVars>
      </dgm:prSet>
      <dgm:spPr/>
    </dgm:pt>
    <dgm:pt modelId="{D01EEDDA-3A2F-423A-85A8-D1307D409FDF}" type="pres">
      <dgm:prSet presAssocID="{D3EAA7A2-C8A7-43A0-B91A-55883FCAD1ED}" presName="ConnectLine1" presStyleLbl="sibTrans1D1" presStyleIdx="5" presStyleCnt="7"/>
      <dgm:spPr>
        <a:noFill/>
        <a:ln w="6350" cap="flat" cmpd="sng" algn="ctr">
          <a:solidFill>
            <a:schemeClr val="accent2">
              <a:hueOff val="0"/>
              <a:satOff val="0"/>
              <a:lumOff val="0"/>
              <a:alphaOff val="0"/>
            </a:schemeClr>
          </a:solidFill>
          <a:prstDash val="dash"/>
          <a:miter lim="800000"/>
        </a:ln>
        <a:effectLst/>
      </dgm:spPr>
    </dgm:pt>
    <dgm:pt modelId="{44DCAFA3-38C4-4658-92E4-07209B92EACB}" type="pres">
      <dgm:prSet presAssocID="{D3EAA7A2-C8A7-43A0-B91A-55883FCAD1ED}" presName="ConnectLineEnd1" presStyleLbl="lnNode1" presStyleIdx="5" presStyleCnt="7"/>
      <dgm:spPr/>
    </dgm:pt>
    <dgm:pt modelId="{FB712CDB-1BBE-4A9E-981B-B64BF6D2C135}" type="pres">
      <dgm:prSet presAssocID="{D3EAA7A2-C8A7-43A0-B91A-55883FCAD1ED}" presName="EmptyPane1" presStyleCnt="0"/>
      <dgm:spPr/>
    </dgm:pt>
    <dgm:pt modelId="{FAE9ED5C-C4E1-439E-B9F6-6DE9D4F581CB}" type="pres">
      <dgm:prSet presAssocID="{11E3057C-47E6-4455-8EDA-5320E4C67ED9}" presName="spaceBetweenRectangles1" presStyleCnt="0"/>
      <dgm:spPr/>
    </dgm:pt>
    <dgm:pt modelId="{684B20EF-214C-4C1A-BCBB-1371DE8126E4}" type="pres">
      <dgm:prSet presAssocID="{49818184-BB93-46DA-9D56-2EB60FF2B939}" presName="composite1" presStyleCnt="0"/>
      <dgm:spPr/>
    </dgm:pt>
    <dgm:pt modelId="{B4D6773A-F591-4224-970C-EEFA4F60EA3F}" type="pres">
      <dgm:prSet presAssocID="{49818184-BB93-46DA-9D56-2EB60FF2B939}" presName="parent1" presStyleLbl="alignNode1" presStyleIdx="6" presStyleCnt="7">
        <dgm:presLayoutVars>
          <dgm:chMax val="1"/>
          <dgm:chPref val="1"/>
          <dgm:bulletEnabled val="1"/>
        </dgm:presLayoutVars>
      </dgm:prSet>
      <dgm:spPr/>
    </dgm:pt>
    <dgm:pt modelId="{1A146A75-FFC2-4FB9-B6B7-D107EC426C18}" type="pres">
      <dgm:prSet presAssocID="{49818184-BB93-46DA-9D56-2EB60FF2B939}" presName="Childtext1" presStyleLbl="revTx" presStyleIdx="6" presStyleCnt="7" custLinFactNeighborX="45326" custLinFactNeighborY="1089">
        <dgm:presLayoutVars>
          <dgm:bulletEnabled val="1"/>
        </dgm:presLayoutVars>
      </dgm:prSet>
      <dgm:spPr/>
    </dgm:pt>
    <dgm:pt modelId="{AF7D8746-715C-4E28-8977-82A737B73A8F}" type="pres">
      <dgm:prSet presAssocID="{49818184-BB93-46DA-9D56-2EB60FF2B939}" presName="ConnectLine1" presStyleLbl="sibTrans1D1" presStyleIdx="6" presStyleCnt="7"/>
      <dgm:spPr>
        <a:noFill/>
        <a:ln w="6350" cap="flat" cmpd="sng" algn="ctr">
          <a:solidFill>
            <a:schemeClr val="accent3">
              <a:hueOff val="0"/>
              <a:satOff val="0"/>
              <a:lumOff val="0"/>
              <a:alphaOff val="0"/>
            </a:schemeClr>
          </a:solidFill>
          <a:prstDash val="dash"/>
          <a:miter lim="800000"/>
        </a:ln>
        <a:effectLst/>
      </dgm:spPr>
    </dgm:pt>
    <dgm:pt modelId="{B31AC6B6-1E18-46AD-A4F3-28C56266C93A}" type="pres">
      <dgm:prSet presAssocID="{49818184-BB93-46DA-9D56-2EB60FF2B939}" presName="ConnectLineEnd1" presStyleLbl="lnNode1" presStyleIdx="6" presStyleCnt="7"/>
      <dgm:spPr/>
    </dgm:pt>
    <dgm:pt modelId="{3A1142E7-38A9-4EC5-9188-95FB32792C79}" type="pres">
      <dgm:prSet presAssocID="{49818184-BB93-46DA-9D56-2EB60FF2B939}" presName="EmptyPane1" presStyleCnt="0"/>
      <dgm:spPr/>
    </dgm:pt>
  </dgm:ptLst>
  <dgm:cxnLst>
    <dgm:cxn modelId="{8854E70D-5AE5-4CD6-A4CA-F232C62397AC}" type="presOf" srcId="{CE4E7CD0-FC4F-483F-ADB2-DDA0898B72DD}" destId="{DD9DF1A7-8C50-4217-99AA-242265CB93AA}" srcOrd="0" destOrd="0" presId="urn:microsoft.com/office/officeart/2016/7/layout/RoundedRectangleTimeline"/>
    <dgm:cxn modelId="{2AFC2113-0F0F-4236-8A7D-FFBE95345801}" srcId="{5EF2843F-DCF4-4403-ADA6-76D4ED55C5BF}" destId="{CE4E7CD0-FC4F-483F-ADB2-DDA0898B72DD}" srcOrd="0" destOrd="0" parTransId="{316F5ABA-E8BA-4A6D-8FE5-AC2079289BD0}" sibTransId="{4F4AD458-44D4-4CB9-9959-95C35787D2FE}"/>
    <dgm:cxn modelId="{97B59C23-041F-48FD-B87D-70A2F9DD03A0}" type="presOf" srcId="{0B4B31E8-1230-4697-A404-CF9E82F507DD}" destId="{6BDC2335-F8A6-4BA2-810C-B8C346402615}" srcOrd="0" destOrd="0" presId="urn:microsoft.com/office/officeart/2016/7/layout/RoundedRectangleTimeline"/>
    <dgm:cxn modelId="{CF2CBB23-60AB-45FF-BF6C-669F061C946F}" type="presOf" srcId="{DD14F9B2-1532-4BEB-9C7A-2779BB12835A}" destId="{574F67C4-BF97-44E4-9411-32244BBA028E}" srcOrd="0" destOrd="0" presId="urn:microsoft.com/office/officeart/2016/7/layout/RoundedRectangleTimeline"/>
    <dgm:cxn modelId="{3B594F2C-1717-49B6-8492-EE8288A61AA8}" srcId="{5EF2843F-DCF4-4403-ADA6-76D4ED55C5BF}" destId="{605E72B4-F156-4198-9C41-3057E87A0F45}" srcOrd="4" destOrd="0" parTransId="{9A5E9D2B-A467-41F0-B124-2A68F9F86BFB}" sibTransId="{1098F60D-22DC-4865-865D-92F7769A329B}"/>
    <dgm:cxn modelId="{4996822C-DDC7-44A3-BD5A-2B492B449224}" srcId="{CE4E7CD0-FC4F-483F-ADB2-DDA0898B72DD}" destId="{7BB3FE84-61B6-4235-B505-7B6C61AE4CAD}" srcOrd="2" destOrd="0" parTransId="{B53A2DC2-859B-4346-A971-B45F06AC5130}" sibTransId="{9F9269BF-826C-4EDF-9ECB-58F5E142074E}"/>
    <dgm:cxn modelId="{008B7831-7B8C-4826-9BE4-1B5C451929E0}" srcId="{5EF2843F-DCF4-4403-ADA6-76D4ED55C5BF}" destId="{49818184-BB93-46DA-9D56-2EB60FF2B939}" srcOrd="6" destOrd="0" parTransId="{164F2C98-8D79-4894-B3F7-DEA0A8AC3DE3}" sibTransId="{5E0A62B9-65B4-4BCA-B8E9-82807D3DB602}"/>
    <dgm:cxn modelId="{7367AB3A-B1B3-4550-9170-CCB6C87D28BC}" type="presOf" srcId="{AE360FAE-568A-46E0-9A8F-05DA39B7872F}" destId="{316D2E6F-8501-4B6E-8E32-7CE5DB4820DB}" srcOrd="0" destOrd="0" presId="urn:microsoft.com/office/officeart/2016/7/layout/RoundedRectangleTimeline"/>
    <dgm:cxn modelId="{20393B3B-D35B-4A63-ADA5-50F532CE1064}" srcId="{7DCE55DC-C3CE-4D46-8B1D-CE5FFB3A61BC}" destId="{4B2008C4-529D-4672-9049-EDB8DC1381C8}" srcOrd="0" destOrd="0" parTransId="{AC19A5B4-210F-450A-9473-C4A829ADF9F3}" sibTransId="{72EE54BC-B093-47E7-BFDF-27E0ABF960BE}"/>
    <dgm:cxn modelId="{80DE2B3F-6615-43EF-AA65-AEF085480992}" type="presOf" srcId="{605E72B4-F156-4198-9C41-3057E87A0F45}" destId="{B17BFFF7-9E99-4E4D-8811-8BBCDACFC231}" srcOrd="0" destOrd="0" presId="urn:microsoft.com/office/officeart/2016/7/layout/RoundedRectangleTimeline"/>
    <dgm:cxn modelId="{581C5464-F86B-41F7-A424-9788956728D2}" srcId="{605E72B4-F156-4198-9C41-3057E87A0F45}" destId="{FB6FA20C-E292-4802-AF34-0AA44518D379}" srcOrd="0" destOrd="0" parTransId="{0F2797CE-35D2-4F2A-8795-81EEEE6328A8}" sibTransId="{9DC6B331-C882-4B33-8CD6-3B9ABD307602}"/>
    <dgm:cxn modelId="{3EB4AF6D-6C46-49F5-9CF9-87CA5439B11C}" srcId="{5EF2843F-DCF4-4403-ADA6-76D4ED55C5BF}" destId="{AE360FAE-568A-46E0-9A8F-05DA39B7872F}" srcOrd="1" destOrd="0" parTransId="{42E2CDD8-3041-4023-9687-DAE1531C257E}" sibTransId="{DBB4D03D-7987-4DC5-84CA-85535B492E8C}"/>
    <dgm:cxn modelId="{80A2534E-AC71-4865-857F-F4CCC264FACE}" type="presOf" srcId="{FB6FA20C-E292-4802-AF34-0AA44518D379}" destId="{51EA6564-F817-491E-85FD-A4A606365DF3}" srcOrd="0" destOrd="0" presId="urn:microsoft.com/office/officeart/2016/7/layout/RoundedRectangleTimeline"/>
    <dgm:cxn modelId="{1EDB2155-AA60-4028-BEFB-64E078B748E3}" srcId="{CE4E7CD0-FC4F-483F-ADB2-DDA0898B72DD}" destId="{4956A7AE-5DA3-409D-BB05-D454674F7AB2}" srcOrd="1" destOrd="0" parTransId="{90931136-C12F-4461-AC4A-4D0D1942D47E}" sibTransId="{F55296CB-B0A6-460D-B7F8-D8D55B35E73D}"/>
    <dgm:cxn modelId="{84C3AF77-A69F-4976-AD41-C7D80BF9A7BB}" srcId="{5EF2843F-DCF4-4403-ADA6-76D4ED55C5BF}" destId="{7DCE55DC-C3CE-4D46-8B1D-CE5FFB3A61BC}" srcOrd="2" destOrd="0" parTransId="{574E6E48-F22F-4E04-859C-6E01419D1421}" sibTransId="{947366F2-D877-4312-9C24-28243998193D}"/>
    <dgm:cxn modelId="{1C04D27C-58AC-49A4-A919-6DD0B507D269}" type="presOf" srcId="{4B2008C4-529D-4672-9049-EDB8DC1381C8}" destId="{24A9F8BE-E498-4935-9E66-9D2E6F37D447}" srcOrd="0" destOrd="0" presId="urn:microsoft.com/office/officeart/2016/7/layout/RoundedRectangleTimeline"/>
    <dgm:cxn modelId="{6308A580-757A-493A-9985-D12136DC46BD}" type="presOf" srcId="{6D84F022-A8CF-44E0-A268-753101BD3885}" destId="{C2B21678-17E9-45AF-9B82-06484139D133}" srcOrd="0" destOrd="0" presId="urn:microsoft.com/office/officeart/2016/7/layout/RoundedRectangleTimeline"/>
    <dgm:cxn modelId="{4FD29081-D383-4CC8-891C-32414AC6C296}" srcId="{D3EAA7A2-C8A7-43A0-B91A-55883FCAD1ED}" destId="{DD14F9B2-1532-4BEB-9C7A-2779BB12835A}" srcOrd="0" destOrd="0" parTransId="{0F8A689D-2DC1-4863-AD9A-FEC3A5843A78}" sibTransId="{3A0DB171-80ED-46B8-BB81-1E25A4D9E0B4}"/>
    <dgm:cxn modelId="{CD24C981-E86A-4BE4-B19C-87BDDADB387C}" srcId="{CE4E7CD0-FC4F-483F-ADB2-DDA0898B72DD}" destId="{6D84F022-A8CF-44E0-A268-753101BD3885}" srcOrd="0" destOrd="0" parTransId="{BE477FCF-8112-40A9-9C0B-FEAEF68D3F29}" sibTransId="{9F4345E7-D705-4DDA-9C64-77C15A7016AA}"/>
    <dgm:cxn modelId="{FAC8298F-AAF8-4D55-B325-6051EB9C104F}" type="presOf" srcId="{B4B9CEB7-FBC6-4B3E-903E-F566D790DE63}" destId="{1A146A75-FFC2-4FB9-B6B7-D107EC426C18}" srcOrd="0" destOrd="0" presId="urn:microsoft.com/office/officeart/2016/7/layout/RoundedRectangleTimeline"/>
    <dgm:cxn modelId="{46BD3290-38C7-4DD5-8A11-3194D8183EEE}" srcId="{AE360FAE-568A-46E0-9A8F-05DA39B7872F}" destId="{3300110D-1122-44AF-A072-AB6AB817694A}" srcOrd="0" destOrd="0" parTransId="{8BF55881-CA22-4D89-94A0-F09F4125A7C1}" sibTransId="{8146FDBA-F7DD-4F5A-8CBC-738DCF38F346}"/>
    <dgm:cxn modelId="{95EB0494-A8F6-4D00-B3B2-2F9F4980230A}" type="presOf" srcId="{7BB3FE84-61B6-4235-B505-7B6C61AE4CAD}" destId="{C2B21678-17E9-45AF-9B82-06484139D133}" srcOrd="0" destOrd="2" presId="urn:microsoft.com/office/officeart/2016/7/layout/RoundedRectangleTimeline"/>
    <dgm:cxn modelId="{148AE69A-E4D1-495B-8F38-8856FFD25777}" type="presOf" srcId="{4956A7AE-5DA3-409D-BB05-D454674F7AB2}" destId="{C2B21678-17E9-45AF-9B82-06484139D133}" srcOrd="0" destOrd="1" presId="urn:microsoft.com/office/officeart/2016/7/layout/RoundedRectangleTimeline"/>
    <dgm:cxn modelId="{D2F155A0-C0D4-4804-8BA5-6F600183B1CC}" srcId="{5EF2843F-DCF4-4403-ADA6-76D4ED55C5BF}" destId="{D3EAA7A2-C8A7-43A0-B91A-55883FCAD1ED}" srcOrd="5" destOrd="0" parTransId="{1FDC2B72-1361-4442-95BB-78CA550A0BA3}" sibTransId="{11E3057C-47E6-4455-8EDA-5320E4C67ED9}"/>
    <dgm:cxn modelId="{8E0874B3-ED0F-44E0-95E1-1E1258AB4301}" type="presOf" srcId="{EBBE98FE-9BF2-49F7-92F7-0DBA3542117E}" destId="{BF962563-DC78-4448-A9F9-164FF3871731}" srcOrd="0" destOrd="0" presId="urn:microsoft.com/office/officeart/2016/7/layout/RoundedRectangleTimeline"/>
    <dgm:cxn modelId="{DF8DB9B7-1E1B-41BE-BC09-FE6A6D172020}" srcId="{EBBE98FE-9BF2-49F7-92F7-0DBA3542117E}" destId="{0B4B31E8-1230-4697-A404-CF9E82F507DD}" srcOrd="0" destOrd="0" parTransId="{28F374B8-BF0B-4D7D-AE52-0A803DA1EA00}" sibTransId="{47EB56E9-F08F-455A-8310-E39637658194}"/>
    <dgm:cxn modelId="{5CF135BD-E2B1-4907-8171-592E3AFBA427}" type="presOf" srcId="{5EF2843F-DCF4-4403-ADA6-76D4ED55C5BF}" destId="{C05D3B0E-3FB3-42E2-8F44-9B49E4401CDE}" srcOrd="0" destOrd="0" presId="urn:microsoft.com/office/officeart/2016/7/layout/RoundedRectangleTimeline"/>
    <dgm:cxn modelId="{4B961DC0-26BA-4883-B100-2ED005D07634}" type="presOf" srcId="{D3EAA7A2-C8A7-43A0-B91A-55883FCAD1ED}" destId="{17C9B802-F52D-498E-B6CC-30B0C1B99159}" srcOrd="0" destOrd="0" presId="urn:microsoft.com/office/officeart/2016/7/layout/RoundedRectangleTimeline"/>
    <dgm:cxn modelId="{37A0ADD6-CAED-4571-9471-B5E1C54A5027}" type="presOf" srcId="{49818184-BB93-46DA-9D56-2EB60FF2B939}" destId="{B4D6773A-F591-4224-970C-EEFA4F60EA3F}" srcOrd="0" destOrd="0" presId="urn:microsoft.com/office/officeart/2016/7/layout/RoundedRectangleTimeline"/>
    <dgm:cxn modelId="{777762DD-3861-444C-AAC3-969E55989B4D}" type="presOf" srcId="{7DCE55DC-C3CE-4D46-8B1D-CE5FFB3A61BC}" destId="{7416DCA5-598F-4FE5-9636-C6C1670744FA}" srcOrd="0" destOrd="0" presId="urn:microsoft.com/office/officeart/2016/7/layout/RoundedRectangleTimeline"/>
    <dgm:cxn modelId="{54AA73E6-EE1C-420C-B970-800C1F59EB18}" srcId="{5EF2843F-DCF4-4403-ADA6-76D4ED55C5BF}" destId="{EBBE98FE-9BF2-49F7-92F7-0DBA3542117E}" srcOrd="3" destOrd="0" parTransId="{2A833FCA-C220-45B6-B911-A472FA99AAB3}" sibTransId="{8B5D4ABC-0214-497E-8324-54EFE1188ABB}"/>
    <dgm:cxn modelId="{F95881EE-741C-4E95-971F-776B256F1262}" type="presOf" srcId="{3300110D-1122-44AF-A072-AB6AB817694A}" destId="{802C9C8D-CC94-4711-9123-82EC96C516BE}" srcOrd="0" destOrd="0" presId="urn:microsoft.com/office/officeart/2016/7/layout/RoundedRectangleTimeline"/>
    <dgm:cxn modelId="{10DE2FF4-CA15-4875-8461-D4D0C69A66D5}" srcId="{49818184-BB93-46DA-9D56-2EB60FF2B939}" destId="{B4B9CEB7-FBC6-4B3E-903E-F566D790DE63}" srcOrd="0" destOrd="0" parTransId="{97B0BCA6-511A-45D4-B94E-083ACF8B4E20}" sibTransId="{58780F64-15BE-4F7D-8CA6-390118C82C7B}"/>
    <dgm:cxn modelId="{8EFAEBF5-61C8-43BE-95D9-D66EF5987879}" type="presParOf" srcId="{C05D3B0E-3FB3-42E2-8F44-9B49E4401CDE}" destId="{5AF069F6-21CD-4A23-9314-4BFB482338FF}" srcOrd="0" destOrd="0" presId="urn:microsoft.com/office/officeart/2016/7/layout/RoundedRectangleTimeline"/>
    <dgm:cxn modelId="{BDA5717F-945B-44B5-9689-442C9886EBE6}" type="presParOf" srcId="{5AF069F6-21CD-4A23-9314-4BFB482338FF}" destId="{DD9DF1A7-8C50-4217-99AA-242265CB93AA}" srcOrd="0" destOrd="0" presId="urn:microsoft.com/office/officeart/2016/7/layout/RoundedRectangleTimeline"/>
    <dgm:cxn modelId="{C0545722-F64F-403E-99F5-8E46060AC58D}" type="presParOf" srcId="{5AF069F6-21CD-4A23-9314-4BFB482338FF}" destId="{C2B21678-17E9-45AF-9B82-06484139D133}" srcOrd="1" destOrd="0" presId="urn:microsoft.com/office/officeart/2016/7/layout/RoundedRectangleTimeline"/>
    <dgm:cxn modelId="{E3617AB1-79EC-414B-81D1-E5F6E316C369}" type="presParOf" srcId="{5AF069F6-21CD-4A23-9314-4BFB482338FF}" destId="{AA92A3A4-1F0A-4304-BAC7-AAB859BA30A6}" srcOrd="2" destOrd="0" presId="urn:microsoft.com/office/officeart/2016/7/layout/RoundedRectangleTimeline"/>
    <dgm:cxn modelId="{7EB9CA4E-4107-4410-ADDD-9E3F5CDFCF78}" type="presParOf" srcId="{5AF069F6-21CD-4A23-9314-4BFB482338FF}" destId="{BC54383A-F266-424B-B6B3-69D258AE4134}" srcOrd="3" destOrd="0" presId="urn:microsoft.com/office/officeart/2016/7/layout/RoundedRectangleTimeline"/>
    <dgm:cxn modelId="{C952BEE9-4FBF-4CFA-9983-178B16203C01}" type="presParOf" srcId="{5AF069F6-21CD-4A23-9314-4BFB482338FF}" destId="{F578FAA2-0E11-4AB8-813C-3C6287D6B21B}" srcOrd="4" destOrd="0" presId="urn:microsoft.com/office/officeart/2016/7/layout/RoundedRectangleTimeline"/>
    <dgm:cxn modelId="{9D139B3A-CC79-43E0-A533-8FBC26D05C7E}" type="presParOf" srcId="{C05D3B0E-3FB3-42E2-8F44-9B49E4401CDE}" destId="{47357C08-F589-45A0-9580-FF4C83E9FD15}" srcOrd="1" destOrd="0" presId="urn:microsoft.com/office/officeart/2016/7/layout/RoundedRectangleTimeline"/>
    <dgm:cxn modelId="{CA3B51D1-4430-4D43-A963-53F9674C4A28}" type="presParOf" srcId="{C05D3B0E-3FB3-42E2-8F44-9B49E4401CDE}" destId="{39901051-D54D-40E2-9222-7587E4D28517}" srcOrd="2" destOrd="0" presId="urn:microsoft.com/office/officeart/2016/7/layout/RoundedRectangleTimeline"/>
    <dgm:cxn modelId="{B629A699-5B04-4F3C-8F5C-AB6C90FB03EC}" type="presParOf" srcId="{39901051-D54D-40E2-9222-7587E4D28517}" destId="{316D2E6F-8501-4B6E-8E32-7CE5DB4820DB}" srcOrd="0" destOrd="0" presId="urn:microsoft.com/office/officeart/2016/7/layout/RoundedRectangleTimeline"/>
    <dgm:cxn modelId="{0C790495-4C8D-41BA-9A65-39EB6FF96D89}" type="presParOf" srcId="{39901051-D54D-40E2-9222-7587E4D28517}" destId="{802C9C8D-CC94-4711-9123-82EC96C516BE}" srcOrd="1" destOrd="0" presId="urn:microsoft.com/office/officeart/2016/7/layout/RoundedRectangleTimeline"/>
    <dgm:cxn modelId="{E1828CB1-4DED-478F-9503-5D596915EDC2}" type="presParOf" srcId="{39901051-D54D-40E2-9222-7587E4D28517}" destId="{01CD78D8-B636-4B24-875B-EE0866BBAF7B}" srcOrd="2" destOrd="0" presId="urn:microsoft.com/office/officeart/2016/7/layout/RoundedRectangleTimeline"/>
    <dgm:cxn modelId="{4F514561-4998-4257-B320-BA8E65E2F8A1}" type="presParOf" srcId="{39901051-D54D-40E2-9222-7587E4D28517}" destId="{D91A7261-7EA7-4A08-9F75-4D45379F3583}" srcOrd="3" destOrd="0" presId="urn:microsoft.com/office/officeart/2016/7/layout/RoundedRectangleTimeline"/>
    <dgm:cxn modelId="{D6E5D67D-2E8C-4519-9607-E319BE3452AF}" type="presParOf" srcId="{39901051-D54D-40E2-9222-7587E4D28517}" destId="{5ECD8638-4D0F-4382-BFF6-CA4AF3703576}" srcOrd="4" destOrd="0" presId="urn:microsoft.com/office/officeart/2016/7/layout/RoundedRectangleTimeline"/>
    <dgm:cxn modelId="{22FFA190-28B6-4B91-A1A5-4F091D0EC1C8}" type="presParOf" srcId="{C05D3B0E-3FB3-42E2-8F44-9B49E4401CDE}" destId="{CB72F7AC-4B57-4A93-AD98-D5970C05A5E4}" srcOrd="3" destOrd="0" presId="urn:microsoft.com/office/officeart/2016/7/layout/RoundedRectangleTimeline"/>
    <dgm:cxn modelId="{68D89C1E-3E9C-4BF5-9307-03BA90AAD72D}" type="presParOf" srcId="{C05D3B0E-3FB3-42E2-8F44-9B49E4401CDE}" destId="{8A1BFFEC-2B91-4EF2-9BCA-92DFAFBBE3C7}" srcOrd="4" destOrd="0" presId="urn:microsoft.com/office/officeart/2016/7/layout/RoundedRectangleTimeline"/>
    <dgm:cxn modelId="{A87B6A58-A76D-4077-AC1B-101DDE64A995}" type="presParOf" srcId="{8A1BFFEC-2B91-4EF2-9BCA-92DFAFBBE3C7}" destId="{7416DCA5-598F-4FE5-9636-C6C1670744FA}" srcOrd="0" destOrd="0" presId="urn:microsoft.com/office/officeart/2016/7/layout/RoundedRectangleTimeline"/>
    <dgm:cxn modelId="{12653B3C-DEE6-4A70-AC3E-AE2003C9E4E0}" type="presParOf" srcId="{8A1BFFEC-2B91-4EF2-9BCA-92DFAFBBE3C7}" destId="{24A9F8BE-E498-4935-9E66-9D2E6F37D447}" srcOrd="1" destOrd="0" presId="urn:microsoft.com/office/officeart/2016/7/layout/RoundedRectangleTimeline"/>
    <dgm:cxn modelId="{725C3228-7D32-44D6-A48E-548779CC0DEF}" type="presParOf" srcId="{8A1BFFEC-2B91-4EF2-9BCA-92DFAFBBE3C7}" destId="{DEF33FBA-2C79-43BD-A885-82058C77C9F8}" srcOrd="2" destOrd="0" presId="urn:microsoft.com/office/officeart/2016/7/layout/RoundedRectangleTimeline"/>
    <dgm:cxn modelId="{9BCA7490-2E46-424E-9B4E-C43755BB4216}" type="presParOf" srcId="{8A1BFFEC-2B91-4EF2-9BCA-92DFAFBBE3C7}" destId="{9F1D3D94-233C-461F-8CE2-FD9952B99651}" srcOrd="3" destOrd="0" presId="urn:microsoft.com/office/officeart/2016/7/layout/RoundedRectangleTimeline"/>
    <dgm:cxn modelId="{896D948D-3708-46F2-A68D-7EEE72288993}" type="presParOf" srcId="{8A1BFFEC-2B91-4EF2-9BCA-92DFAFBBE3C7}" destId="{F6364B06-EC59-4204-83FB-81E5DB30B311}" srcOrd="4" destOrd="0" presId="urn:microsoft.com/office/officeart/2016/7/layout/RoundedRectangleTimeline"/>
    <dgm:cxn modelId="{AFA00E2D-A36A-4323-9AFB-88E1E6AF190A}" type="presParOf" srcId="{C05D3B0E-3FB3-42E2-8F44-9B49E4401CDE}" destId="{48A4FC7C-8ECD-453B-8949-80C22962D840}" srcOrd="5" destOrd="0" presId="urn:microsoft.com/office/officeart/2016/7/layout/RoundedRectangleTimeline"/>
    <dgm:cxn modelId="{3CCD3131-5F41-4F74-9780-8B47AA122D6D}" type="presParOf" srcId="{C05D3B0E-3FB3-42E2-8F44-9B49E4401CDE}" destId="{129E1A6E-9C9B-4F16-90D9-8F848006497C}" srcOrd="6" destOrd="0" presId="urn:microsoft.com/office/officeart/2016/7/layout/RoundedRectangleTimeline"/>
    <dgm:cxn modelId="{BA45F47A-0943-4CF3-B7EF-9C3690E214A7}" type="presParOf" srcId="{129E1A6E-9C9B-4F16-90D9-8F848006497C}" destId="{BF962563-DC78-4448-A9F9-164FF3871731}" srcOrd="0" destOrd="0" presId="urn:microsoft.com/office/officeart/2016/7/layout/RoundedRectangleTimeline"/>
    <dgm:cxn modelId="{F3CB8246-D5FC-4D3F-937F-8ABE49233F1E}" type="presParOf" srcId="{129E1A6E-9C9B-4F16-90D9-8F848006497C}" destId="{6BDC2335-F8A6-4BA2-810C-B8C346402615}" srcOrd="1" destOrd="0" presId="urn:microsoft.com/office/officeart/2016/7/layout/RoundedRectangleTimeline"/>
    <dgm:cxn modelId="{96C1C212-9798-479D-991B-E53F1F93194C}" type="presParOf" srcId="{129E1A6E-9C9B-4F16-90D9-8F848006497C}" destId="{7A99DA7D-4CB5-4F62-880D-A5320E4D1AE4}" srcOrd="2" destOrd="0" presId="urn:microsoft.com/office/officeart/2016/7/layout/RoundedRectangleTimeline"/>
    <dgm:cxn modelId="{A0669D34-DF37-4320-8F6E-B002FFF22D52}" type="presParOf" srcId="{129E1A6E-9C9B-4F16-90D9-8F848006497C}" destId="{67796266-E48D-473B-B1A6-AA099C40C41B}" srcOrd="3" destOrd="0" presId="urn:microsoft.com/office/officeart/2016/7/layout/RoundedRectangleTimeline"/>
    <dgm:cxn modelId="{81DE5C44-B1EE-46C1-A566-65EBA44D245E}" type="presParOf" srcId="{129E1A6E-9C9B-4F16-90D9-8F848006497C}" destId="{EB533173-D875-4D23-A34A-018A772D9771}" srcOrd="4" destOrd="0" presId="urn:microsoft.com/office/officeart/2016/7/layout/RoundedRectangleTimeline"/>
    <dgm:cxn modelId="{58BF8A29-91D2-41C5-A15B-E749F358D615}" type="presParOf" srcId="{C05D3B0E-3FB3-42E2-8F44-9B49E4401CDE}" destId="{01E93A23-F112-41A4-8896-1B7273815CDA}" srcOrd="7" destOrd="0" presId="urn:microsoft.com/office/officeart/2016/7/layout/RoundedRectangleTimeline"/>
    <dgm:cxn modelId="{88C592C5-7003-45D2-96C1-9C80C96E37DB}" type="presParOf" srcId="{C05D3B0E-3FB3-42E2-8F44-9B49E4401CDE}" destId="{6334221F-B783-49AF-9519-734573A89E80}" srcOrd="8" destOrd="0" presId="urn:microsoft.com/office/officeart/2016/7/layout/RoundedRectangleTimeline"/>
    <dgm:cxn modelId="{F06279C9-5F39-470F-A5DE-9B47E72AB7B9}" type="presParOf" srcId="{6334221F-B783-49AF-9519-734573A89E80}" destId="{B17BFFF7-9E99-4E4D-8811-8BBCDACFC231}" srcOrd="0" destOrd="0" presId="urn:microsoft.com/office/officeart/2016/7/layout/RoundedRectangleTimeline"/>
    <dgm:cxn modelId="{758FB393-74A4-48F9-9684-44EC818500D6}" type="presParOf" srcId="{6334221F-B783-49AF-9519-734573A89E80}" destId="{51EA6564-F817-491E-85FD-A4A606365DF3}" srcOrd="1" destOrd="0" presId="urn:microsoft.com/office/officeart/2016/7/layout/RoundedRectangleTimeline"/>
    <dgm:cxn modelId="{88922A08-C7A9-48C5-81A7-87E093FCBB95}" type="presParOf" srcId="{6334221F-B783-49AF-9519-734573A89E80}" destId="{936925CA-935E-4334-8E81-C6FE0FA7682D}" srcOrd="2" destOrd="0" presId="urn:microsoft.com/office/officeart/2016/7/layout/RoundedRectangleTimeline"/>
    <dgm:cxn modelId="{A0345C7C-53D0-4D7C-8962-3EC467DC3F73}" type="presParOf" srcId="{6334221F-B783-49AF-9519-734573A89E80}" destId="{53B4E76A-5B18-45F6-AAD7-67EE50385499}" srcOrd="3" destOrd="0" presId="urn:microsoft.com/office/officeart/2016/7/layout/RoundedRectangleTimeline"/>
    <dgm:cxn modelId="{777E1AFA-0C38-4597-96B3-7AB6B33F0284}" type="presParOf" srcId="{6334221F-B783-49AF-9519-734573A89E80}" destId="{804C2B50-835E-4E50-9D69-674F0335D666}" srcOrd="4" destOrd="0" presId="urn:microsoft.com/office/officeart/2016/7/layout/RoundedRectangleTimeline"/>
    <dgm:cxn modelId="{A38F106F-676B-4EE2-A794-F3D7CF092727}" type="presParOf" srcId="{C05D3B0E-3FB3-42E2-8F44-9B49E4401CDE}" destId="{2DB472D8-DB15-4B14-8407-537D771F4760}" srcOrd="9" destOrd="0" presId="urn:microsoft.com/office/officeart/2016/7/layout/RoundedRectangleTimeline"/>
    <dgm:cxn modelId="{19245FB8-027E-4469-856B-9E92A72C390D}" type="presParOf" srcId="{C05D3B0E-3FB3-42E2-8F44-9B49E4401CDE}" destId="{AE6A80EB-941A-4B7C-8B54-67F088FE413E}" srcOrd="10" destOrd="0" presId="urn:microsoft.com/office/officeart/2016/7/layout/RoundedRectangleTimeline"/>
    <dgm:cxn modelId="{857A978B-AB43-4009-96AA-A5C64B5E6A63}" type="presParOf" srcId="{AE6A80EB-941A-4B7C-8B54-67F088FE413E}" destId="{17C9B802-F52D-498E-B6CC-30B0C1B99159}" srcOrd="0" destOrd="0" presId="urn:microsoft.com/office/officeart/2016/7/layout/RoundedRectangleTimeline"/>
    <dgm:cxn modelId="{9024EF80-392A-4A65-A222-C9EBF1D71EE3}" type="presParOf" srcId="{AE6A80EB-941A-4B7C-8B54-67F088FE413E}" destId="{574F67C4-BF97-44E4-9411-32244BBA028E}" srcOrd="1" destOrd="0" presId="urn:microsoft.com/office/officeart/2016/7/layout/RoundedRectangleTimeline"/>
    <dgm:cxn modelId="{CFE55712-B86E-465A-8D18-3F638BDA044D}" type="presParOf" srcId="{AE6A80EB-941A-4B7C-8B54-67F088FE413E}" destId="{D01EEDDA-3A2F-423A-85A8-D1307D409FDF}" srcOrd="2" destOrd="0" presId="urn:microsoft.com/office/officeart/2016/7/layout/RoundedRectangleTimeline"/>
    <dgm:cxn modelId="{3BA3B8A6-705C-46C0-8EB2-823596E81CA6}" type="presParOf" srcId="{AE6A80EB-941A-4B7C-8B54-67F088FE413E}" destId="{44DCAFA3-38C4-4658-92E4-07209B92EACB}" srcOrd="3" destOrd="0" presId="urn:microsoft.com/office/officeart/2016/7/layout/RoundedRectangleTimeline"/>
    <dgm:cxn modelId="{738DDF1B-42DF-4281-A1AD-AC946ED5E6A4}" type="presParOf" srcId="{AE6A80EB-941A-4B7C-8B54-67F088FE413E}" destId="{FB712CDB-1BBE-4A9E-981B-B64BF6D2C135}" srcOrd="4" destOrd="0" presId="urn:microsoft.com/office/officeart/2016/7/layout/RoundedRectangleTimeline"/>
    <dgm:cxn modelId="{E26E27AA-56E4-4ADF-8C60-D0E249D45A2C}" type="presParOf" srcId="{C05D3B0E-3FB3-42E2-8F44-9B49E4401CDE}" destId="{FAE9ED5C-C4E1-439E-B9F6-6DE9D4F581CB}" srcOrd="11" destOrd="0" presId="urn:microsoft.com/office/officeart/2016/7/layout/RoundedRectangleTimeline"/>
    <dgm:cxn modelId="{34E66633-3B6B-4742-9CC9-EA723745BC82}" type="presParOf" srcId="{C05D3B0E-3FB3-42E2-8F44-9B49E4401CDE}" destId="{684B20EF-214C-4C1A-BCBB-1371DE8126E4}" srcOrd="12" destOrd="0" presId="urn:microsoft.com/office/officeart/2016/7/layout/RoundedRectangleTimeline"/>
    <dgm:cxn modelId="{443C9D83-9EF0-4ECA-A0EC-26A70D22C2AC}" type="presParOf" srcId="{684B20EF-214C-4C1A-BCBB-1371DE8126E4}" destId="{B4D6773A-F591-4224-970C-EEFA4F60EA3F}" srcOrd="0" destOrd="0" presId="urn:microsoft.com/office/officeart/2016/7/layout/RoundedRectangleTimeline"/>
    <dgm:cxn modelId="{39EEA986-8FA7-4230-881E-E1505A759B69}" type="presParOf" srcId="{684B20EF-214C-4C1A-BCBB-1371DE8126E4}" destId="{1A146A75-FFC2-4FB9-B6B7-D107EC426C18}" srcOrd="1" destOrd="0" presId="urn:microsoft.com/office/officeart/2016/7/layout/RoundedRectangleTimeline"/>
    <dgm:cxn modelId="{7659EE65-4D6F-4F8E-B9F8-78496363DC8B}" type="presParOf" srcId="{684B20EF-214C-4C1A-BCBB-1371DE8126E4}" destId="{AF7D8746-715C-4E28-8977-82A737B73A8F}" srcOrd="2" destOrd="0" presId="urn:microsoft.com/office/officeart/2016/7/layout/RoundedRectangleTimeline"/>
    <dgm:cxn modelId="{08745589-B004-415F-BD50-16A72F8D099F}" type="presParOf" srcId="{684B20EF-214C-4C1A-BCBB-1371DE8126E4}" destId="{B31AC6B6-1E18-46AD-A4F3-28C56266C93A}" srcOrd="3" destOrd="0" presId="urn:microsoft.com/office/officeart/2016/7/layout/RoundedRectangleTimeline"/>
    <dgm:cxn modelId="{7E37C8EF-0672-41D3-A6D2-C6992FA988F1}" type="presParOf" srcId="{684B20EF-214C-4C1A-BCBB-1371DE8126E4}" destId="{3A1142E7-38A9-4EC5-9188-95FB32792C79}"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07E60B7-C0E1-4022-995E-27E85C28F5E4}" type="doc">
      <dgm:prSet loTypeId="urn:microsoft.com/office/officeart/2005/8/layout/hierarchy1" loCatId="hierarchy" qsTypeId="urn:microsoft.com/office/officeart/2005/8/quickstyle/simple5" qsCatId="simple" csTypeId="urn:microsoft.com/office/officeart/2005/8/colors/colorful5" csCatId="colorful" phldr="1"/>
      <dgm:spPr/>
      <dgm:t>
        <a:bodyPr/>
        <a:lstStyle/>
        <a:p>
          <a:endParaRPr lang="en-US"/>
        </a:p>
      </dgm:t>
    </dgm:pt>
    <dgm:pt modelId="{B782329B-4E5B-4D20-8901-F9435A8A98E4}">
      <dgm:prSet custT="1"/>
      <dgm:spPr/>
      <dgm:t>
        <a:bodyPr/>
        <a:lstStyle/>
        <a:p>
          <a:pPr algn="ctr"/>
          <a:r>
            <a:rPr lang="en-US" sz="2000" b="1" dirty="0"/>
            <a:t>Reliability</a:t>
          </a:r>
        </a:p>
        <a:p>
          <a:pPr algn="ctr"/>
          <a:endParaRPr lang="en-US" sz="2000" b="1" dirty="0"/>
        </a:p>
        <a:p>
          <a:pPr algn="l"/>
          <a:r>
            <a:rPr lang="en-US" sz="2000" dirty="0"/>
            <a:t>- Quality</a:t>
          </a:r>
        </a:p>
        <a:p>
          <a:pPr algn="l"/>
          <a:r>
            <a:rPr lang="en-US" sz="2000" dirty="0"/>
            <a:t>- On time delivery</a:t>
          </a:r>
        </a:p>
        <a:p>
          <a:pPr algn="l"/>
          <a:r>
            <a:rPr lang="en-US" sz="2000" dirty="0"/>
            <a:t>-  Established Process (AS9100)</a:t>
          </a:r>
        </a:p>
        <a:p>
          <a:pPr algn="l"/>
          <a:r>
            <a:rPr lang="en-US" sz="2000" dirty="0"/>
            <a:t>- Quick quotes</a:t>
          </a:r>
        </a:p>
        <a:p>
          <a:pPr algn="ctr"/>
          <a:endParaRPr lang="en-US" sz="2000" dirty="0"/>
        </a:p>
      </dgm:t>
    </dgm:pt>
    <dgm:pt modelId="{3ECCE7F5-3A22-463D-935E-6BB827B9F9D1}" type="parTrans" cxnId="{B9864A27-EEF5-428E-9A70-622CB643D8AF}">
      <dgm:prSet/>
      <dgm:spPr/>
      <dgm:t>
        <a:bodyPr/>
        <a:lstStyle/>
        <a:p>
          <a:endParaRPr lang="en-US"/>
        </a:p>
      </dgm:t>
    </dgm:pt>
    <dgm:pt modelId="{7DAC7926-AE88-441F-89E9-12B81C9A9239}" type="sibTrans" cxnId="{B9864A27-EEF5-428E-9A70-622CB643D8AF}">
      <dgm:prSet/>
      <dgm:spPr/>
      <dgm:t>
        <a:bodyPr/>
        <a:lstStyle/>
        <a:p>
          <a:endParaRPr lang="en-US"/>
        </a:p>
      </dgm:t>
    </dgm:pt>
    <dgm:pt modelId="{772B7D98-9DEA-4E50-BC54-C7CFDB902670}">
      <dgm:prSet custT="1"/>
      <dgm:spPr/>
      <dgm:t>
        <a:bodyPr/>
        <a:lstStyle/>
        <a:p>
          <a:pPr algn="ctr"/>
          <a:r>
            <a:rPr lang="en-US" sz="2000" b="1" dirty="0"/>
            <a:t>Responsive and Accessible</a:t>
          </a:r>
        </a:p>
        <a:p>
          <a:pPr algn="l"/>
          <a:r>
            <a:rPr lang="en-US" sz="2000" dirty="0"/>
            <a:t>- Open door policy</a:t>
          </a:r>
        </a:p>
        <a:p>
          <a:pPr algn="l"/>
          <a:r>
            <a:rPr lang="en-US" sz="2000" dirty="0"/>
            <a:t>- Short lead times</a:t>
          </a:r>
        </a:p>
        <a:p>
          <a:pPr algn="l"/>
          <a:r>
            <a:rPr lang="en-US" sz="2000" dirty="0"/>
            <a:t>- We are open minded and willing to tailor to customer expectations </a:t>
          </a:r>
        </a:p>
      </dgm:t>
    </dgm:pt>
    <dgm:pt modelId="{0233C04C-85F5-4FB3-B417-D12D62BB32FF}" type="parTrans" cxnId="{666ADF66-726E-4A85-BAD8-79C7DD564CBE}">
      <dgm:prSet/>
      <dgm:spPr/>
      <dgm:t>
        <a:bodyPr/>
        <a:lstStyle/>
        <a:p>
          <a:endParaRPr lang="en-US"/>
        </a:p>
      </dgm:t>
    </dgm:pt>
    <dgm:pt modelId="{970C188F-F923-4E63-BF41-A0016F28525C}" type="sibTrans" cxnId="{666ADF66-726E-4A85-BAD8-79C7DD564CBE}">
      <dgm:prSet/>
      <dgm:spPr/>
      <dgm:t>
        <a:bodyPr/>
        <a:lstStyle/>
        <a:p>
          <a:endParaRPr lang="en-US"/>
        </a:p>
      </dgm:t>
    </dgm:pt>
    <dgm:pt modelId="{64862156-F303-4ACF-A295-3CFF500FD31C}">
      <dgm:prSet custT="1"/>
      <dgm:spPr/>
      <dgm:t>
        <a:bodyPr/>
        <a:lstStyle/>
        <a:p>
          <a:pPr algn="ctr"/>
          <a:r>
            <a:rPr lang="en-US" sz="2000" b="1" dirty="0"/>
            <a:t>Community</a:t>
          </a:r>
          <a:r>
            <a:rPr lang="en-US" sz="2000" dirty="0"/>
            <a:t> </a:t>
          </a:r>
        </a:p>
        <a:p>
          <a:pPr algn="l"/>
          <a:r>
            <a:rPr lang="en-US" sz="2000" dirty="0"/>
            <a:t>- Contributing to local community/ economy</a:t>
          </a:r>
        </a:p>
        <a:p>
          <a:pPr algn="l"/>
          <a:r>
            <a:rPr lang="en-US" sz="2000" dirty="0"/>
            <a:t>- Continuous education and development of employees</a:t>
          </a:r>
        </a:p>
        <a:p>
          <a:pPr algn="l"/>
          <a:r>
            <a:rPr lang="en-US" sz="2000" dirty="0"/>
            <a:t>- Employee Retention </a:t>
          </a:r>
        </a:p>
      </dgm:t>
    </dgm:pt>
    <dgm:pt modelId="{EBA06036-1C10-4765-877F-A49FA91E0AA5}" type="parTrans" cxnId="{C991D6EA-5950-41F8-A33B-A7B6034809FC}">
      <dgm:prSet/>
      <dgm:spPr/>
      <dgm:t>
        <a:bodyPr/>
        <a:lstStyle/>
        <a:p>
          <a:endParaRPr lang="en-US"/>
        </a:p>
      </dgm:t>
    </dgm:pt>
    <dgm:pt modelId="{B35B4C95-F4F1-4FE8-8615-B997BEB6339F}" type="sibTrans" cxnId="{C991D6EA-5950-41F8-A33B-A7B6034809FC}">
      <dgm:prSet/>
      <dgm:spPr/>
      <dgm:t>
        <a:bodyPr/>
        <a:lstStyle/>
        <a:p>
          <a:endParaRPr lang="en-US"/>
        </a:p>
      </dgm:t>
    </dgm:pt>
    <dgm:pt modelId="{1F287630-7743-417F-8F92-F67D2219DBE0}">
      <dgm:prSet custT="1"/>
      <dgm:spPr/>
      <dgm:t>
        <a:bodyPr/>
        <a:lstStyle/>
        <a:p>
          <a:pPr algn="ctr"/>
          <a:r>
            <a:rPr lang="en-US" sz="2000" b="1" dirty="0"/>
            <a:t>Competitive</a:t>
          </a:r>
          <a:r>
            <a:rPr lang="en-US" sz="2000" dirty="0"/>
            <a:t> </a:t>
          </a:r>
        </a:p>
        <a:p>
          <a:pPr algn="ctr"/>
          <a:endParaRPr lang="en-US" sz="2000" dirty="0"/>
        </a:p>
        <a:p>
          <a:pPr algn="l"/>
          <a:r>
            <a:rPr lang="en-US" sz="2000" dirty="0"/>
            <a:t>- Pricing, due to our state of the art equipment</a:t>
          </a:r>
        </a:p>
        <a:p>
          <a:pPr algn="l"/>
          <a:r>
            <a:rPr lang="en-US" sz="2000" dirty="0"/>
            <a:t>- Lead times</a:t>
          </a:r>
        </a:p>
        <a:p>
          <a:pPr algn="l"/>
          <a:r>
            <a:rPr lang="en-US" sz="2000" dirty="0"/>
            <a:t>- Superior quality and attention to product details</a:t>
          </a:r>
        </a:p>
        <a:p>
          <a:pPr algn="l"/>
          <a:endParaRPr lang="en-US" sz="2000" dirty="0"/>
        </a:p>
      </dgm:t>
    </dgm:pt>
    <dgm:pt modelId="{FE19966C-DA9E-46BD-A023-CC111446161A}" type="parTrans" cxnId="{A4559102-E6E4-4E71-A705-BD9084734DA0}">
      <dgm:prSet/>
      <dgm:spPr/>
      <dgm:t>
        <a:bodyPr/>
        <a:lstStyle/>
        <a:p>
          <a:endParaRPr lang="en-US"/>
        </a:p>
      </dgm:t>
    </dgm:pt>
    <dgm:pt modelId="{15886BA7-AF8D-4F94-BB02-773B857C80D5}" type="sibTrans" cxnId="{A4559102-E6E4-4E71-A705-BD9084734DA0}">
      <dgm:prSet/>
      <dgm:spPr/>
      <dgm:t>
        <a:bodyPr/>
        <a:lstStyle/>
        <a:p>
          <a:endParaRPr lang="en-US"/>
        </a:p>
      </dgm:t>
    </dgm:pt>
    <dgm:pt modelId="{3DB20978-59BF-4B9F-BD0D-F1B4ADF31826}" type="pres">
      <dgm:prSet presAssocID="{107E60B7-C0E1-4022-995E-27E85C28F5E4}" presName="hierChild1" presStyleCnt="0">
        <dgm:presLayoutVars>
          <dgm:chPref val="1"/>
          <dgm:dir/>
          <dgm:animOne val="branch"/>
          <dgm:animLvl val="lvl"/>
          <dgm:resizeHandles/>
        </dgm:presLayoutVars>
      </dgm:prSet>
      <dgm:spPr/>
    </dgm:pt>
    <dgm:pt modelId="{9517F9B5-382E-4B16-AFD7-8B06F8855995}" type="pres">
      <dgm:prSet presAssocID="{B782329B-4E5B-4D20-8901-F9435A8A98E4}" presName="hierRoot1" presStyleCnt="0"/>
      <dgm:spPr/>
    </dgm:pt>
    <dgm:pt modelId="{1CE40C21-65B0-4226-8FEE-11E3F16EA56D}" type="pres">
      <dgm:prSet presAssocID="{B782329B-4E5B-4D20-8901-F9435A8A98E4}" presName="composite" presStyleCnt="0"/>
      <dgm:spPr/>
    </dgm:pt>
    <dgm:pt modelId="{476D0635-8ED0-4DD6-925E-741F0A13E2FD}" type="pres">
      <dgm:prSet presAssocID="{B782329B-4E5B-4D20-8901-F9435A8A98E4}" presName="background" presStyleLbl="node0" presStyleIdx="0" presStyleCnt="4"/>
      <dgm:spPr>
        <a:solidFill>
          <a:srgbClr val="CC3300"/>
        </a:solidFill>
      </dgm:spPr>
    </dgm:pt>
    <dgm:pt modelId="{AFD5B8FE-8B94-4995-85E9-9F09ED1CCAFA}" type="pres">
      <dgm:prSet presAssocID="{B782329B-4E5B-4D20-8901-F9435A8A98E4}" presName="text" presStyleLbl="fgAcc0" presStyleIdx="0" presStyleCnt="4" custScaleY="277652">
        <dgm:presLayoutVars>
          <dgm:chPref val="3"/>
        </dgm:presLayoutVars>
      </dgm:prSet>
      <dgm:spPr/>
    </dgm:pt>
    <dgm:pt modelId="{6C7998FC-D3E8-4DB6-B1AF-4437559205CD}" type="pres">
      <dgm:prSet presAssocID="{B782329B-4E5B-4D20-8901-F9435A8A98E4}" presName="hierChild2" presStyleCnt="0"/>
      <dgm:spPr/>
    </dgm:pt>
    <dgm:pt modelId="{6772214B-6C37-4E93-8527-D632D1DA02E6}" type="pres">
      <dgm:prSet presAssocID="{772B7D98-9DEA-4E50-BC54-C7CFDB902670}" presName="hierRoot1" presStyleCnt="0"/>
      <dgm:spPr/>
    </dgm:pt>
    <dgm:pt modelId="{60671729-F911-4A25-B4C3-253454AAE74C}" type="pres">
      <dgm:prSet presAssocID="{772B7D98-9DEA-4E50-BC54-C7CFDB902670}" presName="composite" presStyleCnt="0"/>
      <dgm:spPr/>
    </dgm:pt>
    <dgm:pt modelId="{D9EAC941-3108-4702-B07F-7BEB47ADE251}" type="pres">
      <dgm:prSet presAssocID="{772B7D98-9DEA-4E50-BC54-C7CFDB902670}" presName="background" presStyleLbl="node0" presStyleIdx="1" presStyleCnt="4"/>
      <dgm:spPr>
        <a:solidFill>
          <a:srgbClr val="CC3300"/>
        </a:solidFill>
      </dgm:spPr>
    </dgm:pt>
    <dgm:pt modelId="{845E3E74-3C1C-4C07-9978-2B76A2C56711}" type="pres">
      <dgm:prSet presAssocID="{772B7D98-9DEA-4E50-BC54-C7CFDB902670}" presName="text" presStyleLbl="fgAcc0" presStyleIdx="1" presStyleCnt="4" custScaleY="280441">
        <dgm:presLayoutVars>
          <dgm:chPref val="3"/>
        </dgm:presLayoutVars>
      </dgm:prSet>
      <dgm:spPr/>
    </dgm:pt>
    <dgm:pt modelId="{D54F370F-7143-42F1-8473-6E9F9AA3A4F0}" type="pres">
      <dgm:prSet presAssocID="{772B7D98-9DEA-4E50-BC54-C7CFDB902670}" presName="hierChild2" presStyleCnt="0"/>
      <dgm:spPr/>
    </dgm:pt>
    <dgm:pt modelId="{751C38C9-C273-4EA7-8E95-E4F54FB98485}" type="pres">
      <dgm:prSet presAssocID="{64862156-F303-4ACF-A295-3CFF500FD31C}" presName="hierRoot1" presStyleCnt="0"/>
      <dgm:spPr/>
    </dgm:pt>
    <dgm:pt modelId="{871BEAB4-3691-4F3F-8FBD-97365C10D1A4}" type="pres">
      <dgm:prSet presAssocID="{64862156-F303-4ACF-A295-3CFF500FD31C}" presName="composite" presStyleCnt="0"/>
      <dgm:spPr/>
    </dgm:pt>
    <dgm:pt modelId="{CED39795-5473-4092-AAC2-166C8CE8534B}" type="pres">
      <dgm:prSet presAssocID="{64862156-F303-4ACF-A295-3CFF500FD31C}" presName="background" presStyleLbl="node0" presStyleIdx="2" presStyleCnt="4"/>
      <dgm:spPr>
        <a:solidFill>
          <a:srgbClr val="CC3300"/>
        </a:solidFill>
      </dgm:spPr>
    </dgm:pt>
    <dgm:pt modelId="{D4D69782-F40D-496B-98BA-8C91F5F44FE0}" type="pres">
      <dgm:prSet presAssocID="{64862156-F303-4ACF-A295-3CFF500FD31C}" presName="text" presStyleLbl="fgAcc0" presStyleIdx="2" presStyleCnt="4" custScaleX="100840" custScaleY="276258">
        <dgm:presLayoutVars>
          <dgm:chPref val="3"/>
        </dgm:presLayoutVars>
      </dgm:prSet>
      <dgm:spPr/>
    </dgm:pt>
    <dgm:pt modelId="{0CBBD424-DA22-4F93-925B-0BDBA1F1EC9F}" type="pres">
      <dgm:prSet presAssocID="{64862156-F303-4ACF-A295-3CFF500FD31C}" presName="hierChild2" presStyleCnt="0"/>
      <dgm:spPr/>
    </dgm:pt>
    <dgm:pt modelId="{6FEB3282-8968-42BB-9D37-8C5EABDB909F}" type="pres">
      <dgm:prSet presAssocID="{1F287630-7743-417F-8F92-F67D2219DBE0}" presName="hierRoot1" presStyleCnt="0"/>
      <dgm:spPr/>
    </dgm:pt>
    <dgm:pt modelId="{7AE23D45-E9BC-4BD5-A66F-DB4D647E8AFB}" type="pres">
      <dgm:prSet presAssocID="{1F287630-7743-417F-8F92-F67D2219DBE0}" presName="composite" presStyleCnt="0"/>
      <dgm:spPr/>
    </dgm:pt>
    <dgm:pt modelId="{3C8BD20A-0E49-4474-85F4-325A6C0E47E0}" type="pres">
      <dgm:prSet presAssocID="{1F287630-7743-417F-8F92-F67D2219DBE0}" presName="background" presStyleLbl="node0" presStyleIdx="3" presStyleCnt="4"/>
      <dgm:spPr>
        <a:solidFill>
          <a:srgbClr val="CC3300"/>
        </a:solidFill>
      </dgm:spPr>
    </dgm:pt>
    <dgm:pt modelId="{1BA46195-C738-47EE-B184-2459B10986E7}" type="pres">
      <dgm:prSet presAssocID="{1F287630-7743-417F-8F92-F67D2219DBE0}" presName="text" presStyleLbl="fgAcc0" presStyleIdx="3" presStyleCnt="4" custScaleY="272076">
        <dgm:presLayoutVars>
          <dgm:chPref val="3"/>
        </dgm:presLayoutVars>
      </dgm:prSet>
      <dgm:spPr/>
    </dgm:pt>
    <dgm:pt modelId="{2D046AA2-7269-487C-9608-B9E0CCBA062B}" type="pres">
      <dgm:prSet presAssocID="{1F287630-7743-417F-8F92-F67D2219DBE0}" presName="hierChild2" presStyleCnt="0"/>
      <dgm:spPr/>
    </dgm:pt>
  </dgm:ptLst>
  <dgm:cxnLst>
    <dgm:cxn modelId="{A4559102-E6E4-4E71-A705-BD9084734DA0}" srcId="{107E60B7-C0E1-4022-995E-27E85C28F5E4}" destId="{1F287630-7743-417F-8F92-F67D2219DBE0}" srcOrd="3" destOrd="0" parTransId="{FE19966C-DA9E-46BD-A023-CC111446161A}" sibTransId="{15886BA7-AF8D-4F94-BB02-773B857C80D5}"/>
    <dgm:cxn modelId="{B9864A27-EEF5-428E-9A70-622CB643D8AF}" srcId="{107E60B7-C0E1-4022-995E-27E85C28F5E4}" destId="{B782329B-4E5B-4D20-8901-F9435A8A98E4}" srcOrd="0" destOrd="0" parTransId="{3ECCE7F5-3A22-463D-935E-6BB827B9F9D1}" sibTransId="{7DAC7926-AE88-441F-89E9-12B81C9A9239}"/>
    <dgm:cxn modelId="{44DBDD5D-D190-4D86-8691-43428C02D860}" type="presOf" srcId="{107E60B7-C0E1-4022-995E-27E85C28F5E4}" destId="{3DB20978-59BF-4B9F-BD0D-F1B4ADF31826}" srcOrd="0" destOrd="0" presId="urn:microsoft.com/office/officeart/2005/8/layout/hierarchy1"/>
    <dgm:cxn modelId="{3EC0A444-B56E-4926-973A-81CB32D0C4BA}" type="presOf" srcId="{B782329B-4E5B-4D20-8901-F9435A8A98E4}" destId="{AFD5B8FE-8B94-4995-85E9-9F09ED1CCAFA}" srcOrd="0" destOrd="0" presId="urn:microsoft.com/office/officeart/2005/8/layout/hierarchy1"/>
    <dgm:cxn modelId="{666ADF66-726E-4A85-BAD8-79C7DD564CBE}" srcId="{107E60B7-C0E1-4022-995E-27E85C28F5E4}" destId="{772B7D98-9DEA-4E50-BC54-C7CFDB902670}" srcOrd="1" destOrd="0" parTransId="{0233C04C-85F5-4FB3-B417-D12D62BB32FF}" sibTransId="{970C188F-F923-4E63-BF41-A0016F28525C}"/>
    <dgm:cxn modelId="{C991D6EA-5950-41F8-A33B-A7B6034809FC}" srcId="{107E60B7-C0E1-4022-995E-27E85C28F5E4}" destId="{64862156-F303-4ACF-A295-3CFF500FD31C}" srcOrd="2" destOrd="0" parTransId="{EBA06036-1C10-4765-877F-A49FA91E0AA5}" sibTransId="{B35B4C95-F4F1-4FE8-8615-B997BEB6339F}"/>
    <dgm:cxn modelId="{3081C6F0-918C-437F-AA86-DFF3ADC71B8F}" type="presOf" srcId="{1F287630-7743-417F-8F92-F67D2219DBE0}" destId="{1BA46195-C738-47EE-B184-2459B10986E7}" srcOrd="0" destOrd="0" presId="urn:microsoft.com/office/officeart/2005/8/layout/hierarchy1"/>
    <dgm:cxn modelId="{0C66E1F8-B77F-4DD3-A036-1A748F666960}" type="presOf" srcId="{772B7D98-9DEA-4E50-BC54-C7CFDB902670}" destId="{845E3E74-3C1C-4C07-9978-2B76A2C56711}" srcOrd="0" destOrd="0" presId="urn:microsoft.com/office/officeart/2005/8/layout/hierarchy1"/>
    <dgm:cxn modelId="{5D293AFB-9D22-4E89-9411-9A3DE5C3C587}" type="presOf" srcId="{64862156-F303-4ACF-A295-3CFF500FD31C}" destId="{D4D69782-F40D-496B-98BA-8C91F5F44FE0}" srcOrd="0" destOrd="0" presId="urn:microsoft.com/office/officeart/2005/8/layout/hierarchy1"/>
    <dgm:cxn modelId="{2263E48A-375C-4CE2-A57B-D6CC6B71B805}" type="presParOf" srcId="{3DB20978-59BF-4B9F-BD0D-F1B4ADF31826}" destId="{9517F9B5-382E-4B16-AFD7-8B06F8855995}" srcOrd="0" destOrd="0" presId="urn:microsoft.com/office/officeart/2005/8/layout/hierarchy1"/>
    <dgm:cxn modelId="{A6E6138E-F1D5-48C1-94EC-B5489A53512E}" type="presParOf" srcId="{9517F9B5-382E-4B16-AFD7-8B06F8855995}" destId="{1CE40C21-65B0-4226-8FEE-11E3F16EA56D}" srcOrd="0" destOrd="0" presId="urn:microsoft.com/office/officeart/2005/8/layout/hierarchy1"/>
    <dgm:cxn modelId="{7F8BD12D-E431-4031-8FA9-C344A10C3ED8}" type="presParOf" srcId="{1CE40C21-65B0-4226-8FEE-11E3F16EA56D}" destId="{476D0635-8ED0-4DD6-925E-741F0A13E2FD}" srcOrd="0" destOrd="0" presId="urn:microsoft.com/office/officeart/2005/8/layout/hierarchy1"/>
    <dgm:cxn modelId="{10FFB7DB-B43A-4363-98CF-25F8589F4FF2}" type="presParOf" srcId="{1CE40C21-65B0-4226-8FEE-11E3F16EA56D}" destId="{AFD5B8FE-8B94-4995-85E9-9F09ED1CCAFA}" srcOrd="1" destOrd="0" presId="urn:microsoft.com/office/officeart/2005/8/layout/hierarchy1"/>
    <dgm:cxn modelId="{09A8857B-E8BD-4127-9C64-89930B7FCCA1}" type="presParOf" srcId="{9517F9B5-382E-4B16-AFD7-8B06F8855995}" destId="{6C7998FC-D3E8-4DB6-B1AF-4437559205CD}" srcOrd="1" destOrd="0" presId="urn:microsoft.com/office/officeart/2005/8/layout/hierarchy1"/>
    <dgm:cxn modelId="{9366438F-0532-4175-A330-D29C944CCB5B}" type="presParOf" srcId="{3DB20978-59BF-4B9F-BD0D-F1B4ADF31826}" destId="{6772214B-6C37-4E93-8527-D632D1DA02E6}" srcOrd="1" destOrd="0" presId="urn:microsoft.com/office/officeart/2005/8/layout/hierarchy1"/>
    <dgm:cxn modelId="{4A87360B-B13E-4101-A178-252E79C71CC3}" type="presParOf" srcId="{6772214B-6C37-4E93-8527-D632D1DA02E6}" destId="{60671729-F911-4A25-B4C3-253454AAE74C}" srcOrd="0" destOrd="0" presId="urn:microsoft.com/office/officeart/2005/8/layout/hierarchy1"/>
    <dgm:cxn modelId="{BBD4BE62-1CC2-4FEB-9A24-6076FB67874E}" type="presParOf" srcId="{60671729-F911-4A25-B4C3-253454AAE74C}" destId="{D9EAC941-3108-4702-B07F-7BEB47ADE251}" srcOrd="0" destOrd="0" presId="urn:microsoft.com/office/officeart/2005/8/layout/hierarchy1"/>
    <dgm:cxn modelId="{26B138F1-21DC-4AE3-BE12-E91D9A0ED057}" type="presParOf" srcId="{60671729-F911-4A25-B4C3-253454AAE74C}" destId="{845E3E74-3C1C-4C07-9978-2B76A2C56711}" srcOrd="1" destOrd="0" presId="urn:microsoft.com/office/officeart/2005/8/layout/hierarchy1"/>
    <dgm:cxn modelId="{F76CCCA2-4FA1-4DBA-8464-7EF377BCD484}" type="presParOf" srcId="{6772214B-6C37-4E93-8527-D632D1DA02E6}" destId="{D54F370F-7143-42F1-8473-6E9F9AA3A4F0}" srcOrd="1" destOrd="0" presId="urn:microsoft.com/office/officeart/2005/8/layout/hierarchy1"/>
    <dgm:cxn modelId="{52005ED1-7ED5-4ACA-89D1-719190C390E3}" type="presParOf" srcId="{3DB20978-59BF-4B9F-BD0D-F1B4ADF31826}" destId="{751C38C9-C273-4EA7-8E95-E4F54FB98485}" srcOrd="2" destOrd="0" presId="urn:microsoft.com/office/officeart/2005/8/layout/hierarchy1"/>
    <dgm:cxn modelId="{857648C1-B887-4C15-8501-F5EFE9D53BD9}" type="presParOf" srcId="{751C38C9-C273-4EA7-8E95-E4F54FB98485}" destId="{871BEAB4-3691-4F3F-8FBD-97365C10D1A4}" srcOrd="0" destOrd="0" presId="urn:microsoft.com/office/officeart/2005/8/layout/hierarchy1"/>
    <dgm:cxn modelId="{CABB5095-A5B6-41F4-B256-3D84016669F1}" type="presParOf" srcId="{871BEAB4-3691-4F3F-8FBD-97365C10D1A4}" destId="{CED39795-5473-4092-AAC2-166C8CE8534B}" srcOrd="0" destOrd="0" presId="urn:microsoft.com/office/officeart/2005/8/layout/hierarchy1"/>
    <dgm:cxn modelId="{80BD7F03-ED03-4527-8C09-785FD25EE352}" type="presParOf" srcId="{871BEAB4-3691-4F3F-8FBD-97365C10D1A4}" destId="{D4D69782-F40D-496B-98BA-8C91F5F44FE0}" srcOrd="1" destOrd="0" presId="urn:microsoft.com/office/officeart/2005/8/layout/hierarchy1"/>
    <dgm:cxn modelId="{341E7C9F-486E-4F39-9758-68275FB27B93}" type="presParOf" srcId="{751C38C9-C273-4EA7-8E95-E4F54FB98485}" destId="{0CBBD424-DA22-4F93-925B-0BDBA1F1EC9F}" srcOrd="1" destOrd="0" presId="urn:microsoft.com/office/officeart/2005/8/layout/hierarchy1"/>
    <dgm:cxn modelId="{5AAF5659-2D94-4E5A-93CF-E63C8772D0D0}" type="presParOf" srcId="{3DB20978-59BF-4B9F-BD0D-F1B4ADF31826}" destId="{6FEB3282-8968-42BB-9D37-8C5EABDB909F}" srcOrd="3" destOrd="0" presId="urn:microsoft.com/office/officeart/2005/8/layout/hierarchy1"/>
    <dgm:cxn modelId="{C3673A14-4C73-4D85-BE18-97E7CD86DD1B}" type="presParOf" srcId="{6FEB3282-8968-42BB-9D37-8C5EABDB909F}" destId="{7AE23D45-E9BC-4BD5-A66F-DB4D647E8AFB}" srcOrd="0" destOrd="0" presId="urn:microsoft.com/office/officeart/2005/8/layout/hierarchy1"/>
    <dgm:cxn modelId="{064F152E-2ECD-480E-BA0C-A62952938414}" type="presParOf" srcId="{7AE23D45-E9BC-4BD5-A66F-DB4D647E8AFB}" destId="{3C8BD20A-0E49-4474-85F4-325A6C0E47E0}" srcOrd="0" destOrd="0" presId="urn:microsoft.com/office/officeart/2005/8/layout/hierarchy1"/>
    <dgm:cxn modelId="{02B6D199-CD80-4C8B-8D3D-E438B39DB965}" type="presParOf" srcId="{7AE23D45-E9BC-4BD5-A66F-DB4D647E8AFB}" destId="{1BA46195-C738-47EE-B184-2459B10986E7}" srcOrd="1" destOrd="0" presId="urn:microsoft.com/office/officeart/2005/8/layout/hierarchy1"/>
    <dgm:cxn modelId="{A39A1540-AAD7-4B9F-81C3-E15B3B76C462}" type="presParOf" srcId="{6FEB3282-8968-42BB-9D37-8C5EABDB909F}" destId="{2D046AA2-7269-487C-9608-B9E0CCBA062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0E4DD-5540-46DF-8DD2-A08A54717180}">
      <dsp:nvSpPr>
        <dsp:cNvPr id="0" name=""/>
        <dsp:cNvSpPr/>
      </dsp:nvSpPr>
      <dsp:spPr>
        <a:xfrm rot="5400000">
          <a:off x="-210159" y="210818"/>
          <a:ext cx="1401063" cy="980744"/>
        </a:xfrm>
        <a:prstGeom prst="chevron">
          <a:avLst/>
        </a:prstGeom>
        <a:solidFill>
          <a:srgbClr val="003366"/>
        </a:solidFill>
        <a:ln w="6350" cap="flat" cmpd="sng" algn="ctr">
          <a:solidFill>
            <a:srgbClr val="FF000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Exceed</a:t>
          </a:r>
        </a:p>
      </dsp:txBody>
      <dsp:txXfrm rot="-5400000">
        <a:off x="1" y="491030"/>
        <a:ext cx="980744" cy="420319"/>
      </dsp:txXfrm>
    </dsp:sp>
    <dsp:sp modelId="{D5A0F4F0-703B-4F20-8758-975D742DB187}">
      <dsp:nvSpPr>
        <dsp:cNvPr id="0" name=""/>
        <dsp:cNvSpPr/>
      </dsp:nvSpPr>
      <dsp:spPr>
        <a:xfrm rot="5400000">
          <a:off x="2092426" y="-1111023"/>
          <a:ext cx="910691" cy="3134055"/>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Exceed Customer Expectations</a:t>
          </a:r>
        </a:p>
      </dsp:txBody>
      <dsp:txXfrm rot="-5400000">
        <a:off x="980744" y="45115"/>
        <a:ext cx="3089599" cy="821779"/>
      </dsp:txXfrm>
    </dsp:sp>
    <dsp:sp modelId="{1BC3B64D-C9EE-40D4-A9BF-C853234D1C27}">
      <dsp:nvSpPr>
        <dsp:cNvPr id="0" name=""/>
        <dsp:cNvSpPr/>
      </dsp:nvSpPr>
      <dsp:spPr>
        <a:xfrm rot="5400000">
          <a:off x="-210159" y="1414925"/>
          <a:ext cx="1401063" cy="980744"/>
        </a:xfrm>
        <a:prstGeom prst="chevron">
          <a:avLst/>
        </a:prstGeom>
        <a:solidFill>
          <a:srgbClr val="003366"/>
        </a:solidFill>
        <a:ln w="6350" cap="flat" cmpd="sng" algn="ctr">
          <a:solidFill>
            <a:srgbClr val="FF000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Improve</a:t>
          </a:r>
        </a:p>
      </dsp:txBody>
      <dsp:txXfrm rot="-5400000">
        <a:off x="1" y="1695137"/>
        <a:ext cx="980744" cy="420319"/>
      </dsp:txXfrm>
    </dsp:sp>
    <dsp:sp modelId="{863B17BA-759D-4CA2-9B4A-77139942F44C}">
      <dsp:nvSpPr>
        <dsp:cNvPr id="0" name=""/>
        <dsp:cNvSpPr/>
      </dsp:nvSpPr>
      <dsp:spPr>
        <a:xfrm rot="5400000">
          <a:off x="2092426" y="93083"/>
          <a:ext cx="910691" cy="3134055"/>
        </a:xfrm>
        <a:prstGeom prst="round2Same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Continuously Improve our Quality Management System </a:t>
          </a:r>
        </a:p>
      </dsp:txBody>
      <dsp:txXfrm rot="-5400000">
        <a:off x="980744" y="1249221"/>
        <a:ext cx="3089599" cy="821779"/>
      </dsp:txXfrm>
    </dsp:sp>
    <dsp:sp modelId="{DCCFCD62-EAF2-4540-B30F-1D47E95FFC23}">
      <dsp:nvSpPr>
        <dsp:cNvPr id="0" name=""/>
        <dsp:cNvSpPr/>
      </dsp:nvSpPr>
      <dsp:spPr>
        <a:xfrm rot="5400000">
          <a:off x="-210159" y="2619032"/>
          <a:ext cx="1401063" cy="980744"/>
        </a:xfrm>
        <a:prstGeom prst="chevron">
          <a:avLst/>
        </a:prstGeom>
        <a:solidFill>
          <a:srgbClr val="003366"/>
        </a:solidFill>
        <a:ln w="6350" cap="flat" cmpd="sng" algn="ctr">
          <a:solidFill>
            <a:srgbClr val="FF000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Enhance</a:t>
          </a:r>
        </a:p>
      </dsp:txBody>
      <dsp:txXfrm rot="-5400000">
        <a:off x="1" y="2899244"/>
        <a:ext cx="980744" cy="420319"/>
      </dsp:txXfrm>
    </dsp:sp>
    <dsp:sp modelId="{9987523F-0DB0-449B-B298-A84B11394781}">
      <dsp:nvSpPr>
        <dsp:cNvPr id="0" name=""/>
        <dsp:cNvSpPr/>
      </dsp:nvSpPr>
      <dsp:spPr>
        <a:xfrm rot="5400000">
          <a:off x="2092426" y="1297190"/>
          <a:ext cx="910691" cy="3134055"/>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t>Enhance Customer Satisfaction</a:t>
          </a:r>
        </a:p>
      </dsp:txBody>
      <dsp:txXfrm rot="-5400000">
        <a:off x="980744" y="2453328"/>
        <a:ext cx="3089599" cy="821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DF1A7-8C50-4217-99AA-242265CB93AA}">
      <dsp:nvSpPr>
        <dsp:cNvPr id="0" name=""/>
        <dsp:cNvSpPr/>
      </dsp:nvSpPr>
      <dsp:spPr>
        <a:xfrm rot="16200000">
          <a:off x="598611" y="2205347"/>
          <a:ext cx="545392" cy="1043224"/>
        </a:xfrm>
        <a:prstGeom prst="round2SameRect">
          <a:avLst/>
        </a:prstGeom>
        <a:solidFill>
          <a:srgbClr val="C00000"/>
        </a:soli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2018</a:t>
          </a:r>
        </a:p>
      </dsp:txBody>
      <dsp:txXfrm rot="5400000">
        <a:off x="376319" y="2480887"/>
        <a:ext cx="1016600" cy="492144"/>
      </dsp:txXfrm>
    </dsp:sp>
    <dsp:sp modelId="{C2B21678-17E9-45AF-9B82-06484139D133}">
      <dsp:nvSpPr>
        <dsp:cNvPr id="0" name=""/>
        <dsp:cNvSpPr/>
      </dsp:nvSpPr>
      <dsp:spPr>
        <a:xfrm>
          <a:off x="1953" y="0"/>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t>WPA Founded </a:t>
          </a:r>
        </a:p>
        <a:p>
          <a:pPr marL="0" lvl="0" indent="0" algn="ctr" defTabSz="711200">
            <a:lnSpc>
              <a:spcPct val="90000"/>
            </a:lnSpc>
            <a:spcBef>
              <a:spcPct val="0"/>
            </a:spcBef>
            <a:spcAft>
              <a:spcPct val="35000"/>
            </a:spcAft>
            <a:buNone/>
          </a:pPr>
          <a:r>
            <a:rPr lang="en-US" sz="1600" kern="1200" dirty="0"/>
            <a:t>By the Barszczuk</a:t>
          </a:r>
        </a:p>
        <a:p>
          <a:pPr marL="0" lvl="0" indent="0" algn="ctr" defTabSz="711200">
            <a:lnSpc>
              <a:spcPct val="90000"/>
            </a:lnSpc>
            <a:spcBef>
              <a:spcPct val="0"/>
            </a:spcBef>
            <a:spcAft>
              <a:spcPct val="35000"/>
            </a:spcAft>
            <a:buNone/>
          </a:pPr>
          <a:r>
            <a:rPr lang="en-US" sz="1600" kern="1200" dirty="0"/>
            <a:t>family</a:t>
          </a:r>
        </a:p>
        <a:p>
          <a:pPr marL="0" lvl="0" indent="0" algn="ctr" defTabSz="711200">
            <a:lnSpc>
              <a:spcPct val="90000"/>
            </a:lnSpc>
            <a:spcBef>
              <a:spcPct val="0"/>
            </a:spcBef>
            <a:spcAft>
              <a:spcPct val="35000"/>
            </a:spcAft>
            <a:buNone/>
          </a:pPr>
          <a:r>
            <a:rPr lang="en-US" sz="1600" kern="1200" dirty="0"/>
            <a:t>December of 2018 </a:t>
          </a:r>
        </a:p>
      </dsp:txBody>
      <dsp:txXfrm>
        <a:off x="1953" y="0"/>
        <a:ext cx="1738707" cy="1908872"/>
      </dsp:txXfrm>
    </dsp:sp>
    <dsp:sp modelId="{AA92A3A4-1F0A-4304-BAC7-AAB859BA30A6}">
      <dsp:nvSpPr>
        <dsp:cNvPr id="0" name=""/>
        <dsp:cNvSpPr/>
      </dsp:nvSpPr>
      <dsp:spPr>
        <a:xfrm>
          <a:off x="871307" y="2017950"/>
          <a:ext cx="0" cy="43631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C54383A-F266-424B-B6B3-69D258AE4134}">
      <dsp:nvSpPr>
        <dsp:cNvPr id="0" name=""/>
        <dsp:cNvSpPr/>
      </dsp:nvSpPr>
      <dsp:spPr>
        <a:xfrm>
          <a:off x="816768" y="1908872"/>
          <a:ext cx="109078" cy="10907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16D2E6F-8501-4B6E-8E32-7CE5DB4820DB}">
      <dsp:nvSpPr>
        <dsp:cNvPr id="0" name=""/>
        <dsp:cNvSpPr/>
      </dsp:nvSpPr>
      <dsp:spPr>
        <a:xfrm>
          <a:off x="1392920" y="2454263"/>
          <a:ext cx="1043224" cy="545392"/>
        </a:xfrm>
        <a:prstGeom prst="rect">
          <a:avLst/>
        </a:prstGeom>
        <a:solidFill>
          <a:srgbClr val="993300"/>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2019</a:t>
          </a:r>
        </a:p>
      </dsp:txBody>
      <dsp:txXfrm>
        <a:off x="1392920" y="2454263"/>
        <a:ext cx="1043224" cy="545392"/>
      </dsp:txXfrm>
    </dsp:sp>
    <dsp:sp modelId="{802C9C8D-CC94-4711-9123-82EC96C516BE}">
      <dsp:nvSpPr>
        <dsp:cNvPr id="0" name=""/>
        <dsp:cNvSpPr/>
      </dsp:nvSpPr>
      <dsp:spPr>
        <a:xfrm>
          <a:off x="1045178" y="3545048"/>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a:t>WPA expands and adds assembly in 2nd Facility</a:t>
          </a:r>
        </a:p>
      </dsp:txBody>
      <dsp:txXfrm>
        <a:off x="1045178" y="3545048"/>
        <a:ext cx="1738707" cy="1908872"/>
      </dsp:txXfrm>
    </dsp:sp>
    <dsp:sp modelId="{01CD78D8-B636-4B24-875B-EE0866BBAF7B}">
      <dsp:nvSpPr>
        <dsp:cNvPr id="0" name=""/>
        <dsp:cNvSpPr/>
      </dsp:nvSpPr>
      <dsp:spPr>
        <a:xfrm>
          <a:off x="1914532" y="2999655"/>
          <a:ext cx="0" cy="436313"/>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91A7261-7EA7-4A08-9F75-4D45379F3583}">
      <dsp:nvSpPr>
        <dsp:cNvPr id="0" name=""/>
        <dsp:cNvSpPr/>
      </dsp:nvSpPr>
      <dsp:spPr>
        <a:xfrm>
          <a:off x="1859993" y="3435969"/>
          <a:ext cx="109078" cy="1090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16DCA5-598F-4FE5-9636-C6C1670744FA}">
      <dsp:nvSpPr>
        <dsp:cNvPr id="0" name=""/>
        <dsp:cNvSpPr/>
      </dsp:nvSpPr>
      <dsp:spPr>
        <a:xfrm>
          <a:off x="2436144" y="2454263"/>
          <a:ext cx="1043224" cy="545392"/>
        </a:xfrm>
        <a:prstGeom prst="rect">
          <a:avLst/>
        </a:prstGeom>
        <a:solidFill>
          <a:srgbClr val="990033"/>
        </a:soli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2020</a:t>
          </a:r>
        </a:p>
      </dsp:txBody>
      <dsp:txXfrm>
        <a:off x="2436144" y="2454263"/>
        <a:ext cx="1043224" cy="545392"/>
      </dsp:txXfrm>
    </dsp:sp>
    <dsp:sp modelId="{24A9F8BE-E498-4935-9E66-9D2E6F37D447}">
      <dsp:nvSpPr>
        <dsp:cNvPr id="0" name=""/>
        <dsp:cNvSpPr/>
      </dsp:nvSpPr>
      <dsp:spPr>
        <a:xfrm>
          <a:off x="2088403" y="0"/>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a:t>WPA expands and adds 3rd facility</a:t>
          </a:r>
        </a:p>
      </dsp:txBody>
      <dsp:txXfrm>
        <a:off x="2088403" y="0"/>
        <a:ext cx="1738707" cy="1908872"/>
      </dsp:txXfrm>
    </dsp:sp>
    <dsp:sp modelId="{DEF33FBA-2C79-43BD-A885-82058C77C9F8}">
      <dsp:nvSpPr>
        <dsp:cNvPr id="0" name=""/>
        <dsp:cNvSpPr/>
      </dsp:nvSpPr>
      <dsp:spPr>
        <a:xfrm>
          <a:off x="2957757" y="2017950"/>
          <a:ext cx="0" cy="436313"/>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1D3D94-233C-461F-8CE2-FD9952B99651}">
      <dsp:nvSpPr>
        <dsp:cNvPr id="0" name=""/>
        <dsp:cNvSpPr/>
      </dsp:nvSpPr>
      <dsp:spPr>
        <a:xfrm>
          <a:off x="2903218" y="1908872"/>
          <a:ext cx="109078" cy="10907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962563-DC78-4448-A9F9-164FF3871731}">
      <dsp:nvSpPr>
        <dsp:cNvPr id="0" name=""/>
        <dsp:cNvSpPr/>
      </dsp:nvSpPr>
      <dsp:spPr>
        <a:xfrm>
          <a:off x="3479369" y="2454263"/>
          <a:ext cx="1043224" cy="545392"/>
        </a:xfrm>
        <a:prstGeom prst="rect">
          <a:avLst/>
        </a:prstGeom>
        <a:solidFill>
          <a:srgbClr val="993366"/>
        </a:soli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2021</a:t>
          </a:r>
        </a:p>
      </dsp:txBody>
      <dsp:txXfrm>
        <a:off x="3479369" y="2454263"/>
        <a:ext cx="1043224" cy="545392"/>
      </dsp:txXfrm>
    </dsp:sp>
    <dsp:sp modelId="{6BDC2335-F8A6-4BA2-810C-B8C346402615}">
      <dsp:nvSpPr>
        <dsp:cNvPr id="0" name=""/>
        <dsp:cNvSpPr/>
      </dsp:nvSpPr>
      <dsp:spPr>
        <a:xfrm>
          <a:off x="3131628" y="3545048"/>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dirty="0"/>
            <a:t>Joined Fermilab Protégé  </a:t>
          </a:r>
        </a:p>
        <a:p>
          <a:pPr marL="0" lvl="0" indent="0" algn="ctr" defTabSz="711200">
            <a:lnSpc>
              <a:spcPct val="90000"/>
            </a:lnSpc>
            <a:spcBef>
              <a:spcPct val="0"/>
            </a:spcBef>
            <a:spcAft>
              <a:spcPct val="35000"/>
            </a:spcAft>
            <a:buNone/>
          </a:pPr>
          <a:r>
            <a:rPr lang="en-US" sz="1600" kern="1200" dirty="0"/>
            <a:t>AS 9100, ISO certification</a:t>
          </a:r>
          <a:endParaRPr lang="en-US" sz="1600" b="1" kern="1200" dirty="0"/>
        </a:p>
      </dsp:txBody>
      <dsp:txXfrm>
        <a:off x="3131628" y="3545048"/>
        <a:ext cx="1738707" cy="1908872"/>
      </dsp:txXfrm>
    </dsp:sp>
    <dsp:sp modelId="{7A99DA7D-4CB5-4F62-880D-A5320E4D1AE4}">
      <dsp:nvSpPr>
        <dsp:cNvPr id="0" name=""/>
        <dsp:cNvSpPr/>
      </dsp:nvSpPr>
      <dsp:spPr>
        <a:xfrm>
          <a:off x="4000982" y="2999655"/>
          <a:ext cx="0" cy="436313"/>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7796266-E48D-473B-B1A6-AA099C40C41B}">
      <dsp:nvSpPr>
        <dsp:cNvPr id="0" name=""/>
        <dsp:cNvSpPr/>
      </dsp:nvSpPr>
      <dsp:spPr>
        <a:xfrm>
          <a:off x="3946442" y="3435969"/>
          <a:ext cx="109078" cy="1090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17BFFF7-9E99-4E4D-8811-8BBCDACFC231}">
      <dsp:nvSpPr>
        <dsp:cNvPr id="0" name=""/>
        <dsp:cNvSpPr/>
      </dsp:nvSpPr>
      <dsp:spPr>
        <a:xfrm>
          <a:off x="4522594" y="2454263"/>
          <a:ext cx="1043224" cy="545392"/>
        </a:xfrm>
        <a:prstGeom prst="rect">
          <a:avLst/>
        </a:prstGeom>
        <a:solidFill>
          <a:srgbClr val="9900CC"/>
        </a:soli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2022</a:t>
          </a:r>
        </a:p>
      </dsp:txBody>
      <dsp:txXfrm>
        <a:off x="4522594" y="2454263"/>
        <a:ext cx="1043224" cy="545392"/>
      </dsp:txXfrm>
    </dsp:sp>
    <dsp:sp modelId="{51EA6564-F817-491E-85FD-A4A606365DF3}">
      <dsp:nvSpPr>
        <dsp:cNvPr id="0" name=""/>
        <dsp:cNvSpPr/>
      </dsp:nvSpPr>
      <dsp:spPr>
        <a:xfrm>
          <a:off x="4174852" y="0"/>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solidFill>
                <a:schemeClr val="tx1"/>
              </a:solidFill>
            </a:rPr>
            <a:t>WPA Acquires  state of the art modern Facility</a:t>
          </a:r>
        </a:p>
      </dsp:txBody>
      <dsp:txXfrm>
        <a:off x="4174852" y="0"/>
        <a:ext cx="1738707" cy="1908872"/>
      </dsp:txXfrm>
    </dsp:sp>
    <dsp:sp modelId="{936925CA-935E-4334-8E81-C6FE0FA7682D}">
      <dsp:nvSpPr>
        <dsp:cNvPr id="0" name=""/>
        <dsp:cNvSpPr/>
      </dsp:nvSpPr>
      <dsp:spPr>
        <a:xfrm>
          <a:off x="5044206" y="2017950"/>
          <a:ext cx="0" cy="436313"/>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3B4E76A-5B18-45F6-AAD7-67EE50385499}">
      <dsp:nvSpPr>
        <dsp:cNvPr id="0" name=""/>
        <dsp:cNvSpPr/>
      </dsp:nvSpPr>
      <dsp:spPr>
        <a:xfrm>
          <a:off x="4989667" y="1908872"/>
          <a:ext cx="109078" cy="10907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7C9B802-F52D-498E-B6CC-30B0C1B99159}">
      <dsp:nvSpPr>
        <dsp:cNvPr id="0" name=""/>
        <dsp:cNvSpPr/>
      </dsp:nvSpPr>
      <dsp:spPr>
        <a:xfrm>
          <a:off x="5565819" y="2454263"/>
          <a:ext cx="1043224" cy="545392"/>
        </a:xfrm>
        <a:prstGeom prst="rect">
          <a:avLst/>
        </a:prstGeom>
        <a:solidFill>
          <a:srgbClr val="3333CC"/>
        </a:soli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2023</a:t>
          </a:r>
        </a:p>
      </dsp:txBody>
      <dsp:txXfrm>
        <a:off x="5565819" y="2454263"/>
        <a:ext cx="1043224" cy="545392"/>
      </dsp:txXfrm>
    </dsp:sp>
    <dsp:sp modelId="{574F67C4-BF97-44E4-9411-32244BBA028E}">
      <dsp:nvSpPr>
        <dsp:cNvPr id="0" name=""/>
        <dsp:cNvSpPr/>
      </dsp:nvSpPr>
      <dsp:spPr>
        <a:xfrm>
          <a:off x="5218077" y="3545048"/>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dirty="0"/>
            <a:t>WPA Acquires over half a dozen machines to triple capacity </a:t>
          </a:r>
        </a:p>
      </dsp:txBody>
      <dsp:txXfrm>
        <a:off x="5218077" y="3545048"/>
        <a:ext cx="1738707" cy="1908872"/>
      </dsp:txXfrm>
    </dsp:sp>
    <dsp:sp modelId="{D01EEDDA-3A2F-423A-85A8-D1307D409FDF}">
      <dsp:nvSpPr>
        <dsp:cNvPr id="0" name=""/>
        <dsp:cNvSpPr/>
      </dsp:nvSpPr>
      <dsp:spPr>
        <a:xfrm>
          <a:off x="6087431" y="2999655"/>
          <a:ext cx="0" cy="43631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DCAFA3-38C4-4658-92E4-07209B92EACB}">
      <dsp:nvSpPr>
        <dsp:cNvPr id="0" name=""/>
        <dsp:cNvSpPr/>
      </dsp:nvSpPr>
      <dsp:spPr>
        <a:xfrm>
          <a:off x="6032892" y="3435969"/>
          <a:ext cx="109078" cy="10907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4D6773A-F591-4224-970C-EEFA4F60EA3F}">
      <dsp:nvSpPr>
        <dsp:cNvPr id="0" name=""/>
        <dsp:cNvSpPr/>
      </dsp:nvSpPr>
      <dsp:spPr>
        <a:xfrm rot="5400000">
          <a:off x="6857960" y="2205347"/>
          <a:ext cx="545392" cy="1043224"/>
        </a:xfrm>
        <a:prstGeom prst="round2SameRect">
          <a:avLst/>
        </a:prstGeom>
        <a:solidFill>
          <a:schemeClr val="accent1">
            <a:lumMod val="75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2024</a:t>
          </a:r>
        </a:p>
      </dsp:txBody>
      <dsp:txXfrm rot="-5400000">
        <a:off x="6609044" y="2480887"/>
        <a:ext cx="1016600" cy="492144"/>
      </dsp:txXfrm>
    </dsp:sp>
    <dsp:sp modelId="{1A146A75-FFC2-4FB9-B6B7-D107EC426C18}">
      <dsp:nvSpPr>
        <dsp:cNvPr id="0" name=""/>
        <dsp:cNvSpPr/>
      </dsp:nvSpPr>
      <dsp:spPr>
        <a:xfrm>
          <a:off x="6263256" y="20787"/>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t>WPA</a:t>
          </a:r>
          <a:r>
            <a:rPr lang="en-US" sz="1600" kern="1200" baseline="0" dirty="0"/>
            <a:t> Acquires 3 new machines, 2 CMM’s, a passivation line, and a tool vending machine</a:t>
          </a:r>
        </a:p>
      </dsp:txBody>
      <dsp:txXfrm>
        <a:off x="6263256" y="20787"/>
        <a:ext cx="1738707" cy="1908872"/>
      </dsp:txXfrm>
    </dsp:sp>
    <dsp:sp modelId="{AF7D8746-715C-4E28-8977-82A737B73A8F}">
      <dsp:nvSpPr>
        <dsp:cNvPr id="0" name=""/>
        <dsp:cNvSpPr/>
      </dsp:nvSpPr>
      <dsp:spPr>
        <a:xfrm>
          <a:off x="7130656" y="2017950"/>
          <a:ext cx="0" cy="436313"/>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31AC6B6-1E18-46AD-A4F3-28C56266C93A}">
      <dsp:nvSpPr>
        <dsp:cNvPr id="0" name=""/>
        <dsp:cNvSpPr/>
      </dsp:nvSpPr>
      <dsp:spPr>
        <a:xfrm>
          <a:off x="7076117" y="1908872"/>
          <a:ext cx="109078" cy="1090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D0635-8ED0-4DD6-925E-741F0A13E2FD}">
      <dsp:nvSpPr>
        <dsp:cNvPr id="0" name=""/>
        <dsp:cNvSpPr/>
      </dsp:nvSpPr>
      <dsp:spPr>
        <a:xfrm>
          <a:off x="4658" y="159462"/>
          <a:ext cx="2086337" cy="3678401"/>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D5B8FE-8B94-4995-85E9-9F09ED1CCAFA}">
      <dsp:nvSpPr>
        <dsp:cNvPr id="0" name=""/>
        <dsp:cNvSpPr/>
      </dsp:nvSpPr>
      <dsp:spPr>
        <a:xfrm>
          <a:off x="236473" y="379687"/>
          <a:ext cx="2086337" cy="367840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Reliability</a:t>
          </a:r>
        </a:p>
        <a:p>
          <a:pPr marL="0" lvl="0" indent="0" algn="ctr" defTabSz="889000">
            <a:lnSpc>
              <a:spcPct val="90000"/>
            </a:lnSpc>
            <a:spcBef>
              <a:spcPct val="0"/>
            </a:spcBef>
            <a:spcAft>
              <a:spcPct val="35000"/>
            </a:spcAft>
            <a:buNone/>
          </a:pPr>
          <a:endParaRPr lang="en-US" sz="2000" b="1" kern="1200" dirty="0"/>
        </a:p>
        <a:p>
          <a:pPr marL="0" lvl="0" indent="0" algn="l" defTabSz="889000">
            <a:lnSpc>
              <a:spcPct val="90000"/>
            </a:lnSpc>
            <a:spcBef>
              <a:spcPct val="0"/>
            </a:spcBef>
            <a:spcAft>
              <a:spcPct val="35000"/>
            </a:spcAft>
            <a:buNone/>
          </a:pPr>
          <a:r>
            <a:rPr lang="en-US" sz="2000" kern="1200" dirty="0"/>
            <a:t>- Quality</a:t>
          </a:r>
        </a:p>
        <a:p>
          <a:pPr marL="0" lvl="0" indent="0" algn="l" defTabSz="889000">
            <a:lnSpc>
              <a:spcPct val="90000"/>
            </a:lnSpc>
            <a:spcBef>
              <a:spcPct val="0"/>
            </a:spcBef>
            <a:spcAft>
              <a:spcPct val="35000"/>
            </a:spcAft>
            <a:buNone/>
          </a:pPr>
          <a:r>
            <a:rPr lang="en-US" sz="2000" kern="1200" dirty="0"/>
            <a:t>- On time delivery</a:t>
          </a:r>
        </a:p>
        <a:p>
          <a:pPr marL="0" lvl="0" indent="0" algn="l" defTabSz="889000">
            <a:lnSpc>
              <a:spcPct val="90000"/>
            </a:lnSpc>
            <a:spcBef>
              <a:spcPct val="0"/>
            </a:spcBef>
            <a:spcAft>
              <a:spcPct val="35000"/>
            </a:spcAft>
            <a:buNone/>
          </a:pPr>
          <a:r>
            <a:rPr lang="en-US" sz="2000" kern="1200" dirty="0"/>
            <a:t>-  Established Process (AS9100)</a:t>
          </a:r>
        </a:p>
        <a:p>
          <a:pPr marL="0" lvl="0" indent="0" algn="l" defTabSz="889000">
            <a:lnSpc>
              <a:spcPct val="90000"/>
            </a:lnSpc>
            <a:spcBef>
              <a:spcPct val="0"/>
            </a:spcBef>
            <a:spcAft>
              <a:spcPct val="35000"/>
            </a:spcAft>
            <a:buNone/>
          </a:pPr>
          <a:r>
            <a:rPr lang="en-US" sz="2000" kern="1200" dirty="0"/>
            <a:t>- Quick quotes</a:t>
          </a:r>
        </a:p>
        <a:p>
          <a:pPr marL="0" lvl="0" indent="0" algn="ctr" defTabSz="889000">
            <a:lnSpc>
              <a:spcPct val="90000"/>
            </a:lnSpc>
            <a:spcBef>
              <a:spcPct val="0"/>
            </a:spcBef>
            <a:spcAft>
              <a:spcPct val="35000"/>
            </a:spcAft>
            <a:buNone/>
          </a:pPr>
          <a:endParaRPr lang="en-US" sz="2000" kern="1200" dirty="0"/>
        </a:p>
      </dsp:txBody>
      <dsp:txXfrm>
        <a:off x="297580" y="440794"/>
        <a:ext cx="1964123" cy="3556187"/>
      </dsp:txXfrm>
    </dsp:sp>
    <dsp:sp modelId="{D9EAC941-3108-4702-B07F-7BEB47ADE251}">
      <dsp:nvSpPr>
        <dsp:cNvPr id="0" name=""/>
        <dsp:cNvSpPr/>
      </dsp:nvSpPr>
      <dsp:spPr>
        <a:xfrm>
          <a:off x="2554626" y="159462"/>
          <a:ext cx="2086337" cy="3715351"/>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45E3E74-3C1C-4C07-9978-2B76A2C56711}">
      <dsp:nvSpPr>
        <dsp:cNvPr id="0" name=""/>
        <dsp:cNvSpPr/>
      </dsp:nvSpPr>
      <dsp:spPr>
        <a:xfrm>
          <a:off x="2786441" y="379687"/>
          <a:ext cx="2086337" cy="371535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Responsive and Accessible</a:t>
          </a:r>
        </a:p>
        <a:p>
          <a:pPr marL="0" lvl="0" indent="0" algn="l" defTabSz="889000">
            <a:lnSpc>
              <a:spcPct val="90000"/>
            </a:lnSpc>
            <a:spcBef>
              <a:spcPct val="0"/>
            </a:spcBef>
            <a:spcAft>
              <a:spcPct val="35000"/>
            </a:spcAft>
            <a:buNone/>
          </a:pPr>
          <a:r>
            <a:rPr lang="en-US" sz="2000" kern="1200" dirty="0"/>
            <a:t>- Open door policy</a:t>
          </a:r>
        </a:p>
        <a:p>
          <a:pPr marL="0" lvl="0" indent="0" algn="l" defTabSz="889000">
            <a:lnSpc>
              <a:spcPct val="90000"/>
            </a:lnSpc>
            <a:spcBef>
              <a:spcPct val="0"/>
            </a:spcBef>
            <a:spcAft>
              <a:spcPct val="35000"/>
            </a:spcAft>
            <a:buNone/>
          </a:pPr>
          <a:r>
            <a:rPr lang="en-US" sz="2000" kern="1200" dirty="0"/>
            <a:t>- Short lead times</a:t>
          </a:r>
        </a:p>
        <a:p>
          <a:pPr marL="0" lvl="0" indent="0" algn="l" defTabSz="889000">
            <a:lnSpc>
              <a:spcPct val="90000"/>
            </a:lnSpc>
            <a:spcBef>
              <a:spcPct val="0"/>
            </a:spcBef>
            <a:spcAft>
              <a:spcPct val="35000"/>
            </a:spcAft>
            <a:buNone/>
          </a:pPr>
          <a:r>
            <a:rPr lang="en-US" sz="2000" kern="1200" dirty="0"/>
            <a:t>- We are open minded and willing to tailor to customer expectations </a:t>
          </a:r>
        </a:p>
      </dsp:txBody>
      <dsp:txXfrm>
        <a:off x="2847548" y="440794"/>
        <a:ext cx="1964123" cy="3593137"/>
      </dsp:txXfrm>
    </dsp:sp>
    <dsp:sp modelId="{CED39795-5473-4092-AAC2-166C8CE8534B}">
      <dsp:nvSpPr>
        <dsp:cNvPr id="0" name=""/>
        <dsp:cNvSpPr/>
      </dsp:nvSpPr>
      <dsp:spPr>
        <a:xfrm>
          <a:off x="5104595" y="159462"/>
          <a:ext cx="2103863" cy="3659933"/>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4D69782-F40D-496B-98BA-8C91F5F44FE0}">
      <dsp:nvSpPr>
        <dsp:cNvPr id="0" name=""/>
        <dsp:cNvSpPr/>
      </dsp:nvSpPr>
      <dsp:spPr>
        <a:xfrm>
          <a:off x="5336410" y="379687"/>
          <a:ext cx="2103863" cy="36599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Community</a:t>
          </a:r>
          <a:r>
            <a:rPr lang="en-US" sz="2000" kern="1200" dirty="0"/>
            <a:t> </a:t>
          </a:r>
        </a:p>
        <a:p>
          <a:pPr marL="0" lvl="0" indent="0" algn="l" defTabSz="889000">
            <a:lnSpc>
              <a:spcPct val="90000"/>
            </a:lnSpc>
            <a:spcBef>
              <a:spcPct val="0"/>
            </a:spcBef>
            <a:spcAft>
              <a:spcPct val="35000"/>
            </a:spcAft>
            <a:buNone/>
          </a:pPr>
          <a:r>
            <a:rPr lang="en-US" sz="2000" kern="1200" dirty="0"/>
            <a:t>- Contributing to local community/ economy</a:t>
          </a:r>
        </a:p>
        <a:p>
          <a:pPr marL="0" lvl="0" indent="0" algn="l" defTabSz="889000">
            <a:lnSpc>
              <a:spcPct val="90000"/>
            </a:lnSpc>
            <a:spcBef>
              <a:spcPct val="0"/>
            </a:spcBef>
            <a:spcAft>
              <a:spcPct val="35000"/>
            </a:spcAft>
            <a:buNone/>
          </a:pPr>
          <a:r>
            <a:rPr lang="en-US" sz="2000" kern="1200" dirty="0"/>
            <a:t>- Continuous education and development of employees</a:t>
          </a:r>
        </a:p>
        <a:p>
          <a:pPr marL="0" lvl="0" indent="0" algn="l" defTabSz="889000">
            <a:lnSpc>
              <a:spcPct val="90000"/>
            </a:lnSpc>
            <a:spcBef>
              <a:spcPct val="0"/>
            </a:spcBef>
            <a:spcAft>
              <a:spcPct val="35000"/>
            </a:spcAft>
            <a:buNone/>
          </a:pPr>
          <a:r>
            <a:rPr lang="en-US" sz="2000" kern="1200" dirty="0"/>
            <a:t>- Employee Retention </a:t>
          </a:r>
        </a:p>
      </dsp:txBody>
      <dsp:txXfrm>
        <a:off x="5398030" y="441307"/>
        <a:ext cx="1980623" cy="3536693"/>
      </dsp:txXfrm>
    </dsp:sp>
    <dsp:sp modelId="{3C8BD20A-0E49-4474-85F4-325A6C0E47E0}">
      <dsp:nvSpPr>
        <dsp:cNvPr id="0" name=""/>
        <dsp:cNvSpPr/>
      </dsp:nvSpPr>
      <dsp:spPr>
        <a:xfrm>
          <a:off x="7672088" y="159462"/>
          <a:ext cx="2086337" cy="3604529"/>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A46195-C738-47EE-B184-2459B10986E7}">
      <dsp:nvSpPr>
        <dsp:cNvPr id="0" name=""/>
        <dsp:cNvSpPr/>
      </dsp:nvSpPr>
      <dsp:spPr>
        <a:xfrm>
          <a:off x="7903903" y="379687"/>
          <a:ext cx="2086337" cy="360452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Competitive</a:t>
          </a:r>
          <a:r>
            <a:rPr lang="en-US" sz="2000" kern="1200" dirty="0"/>
            <a:t> </a:t>
          </a:r>
        </a:p>
        <a:p>
          <a:pPr marL="0" lvl="0" indent="0" algn="ctr"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 Pricing, due to our state of the art equipment</a:t>
          </a:r>
        </a:p>
        <a:p>
          <a:pPr marL="0" lvl="0" indent="0" algn="l" defTabSz="889000">
            <a:lnSpc>
              <a:spcPct val="90000"/>
            </a:lnSpc>
            <a:spcBef>
              <a:spcPct val="0"/>
            </a:spcBef>
            <a:spcAft>
              <a:spcPct val="35000"/>
            </a:spcAft>
            <a:buNone/>
          </a:pPr>
          <a:r>
            <a:rPr lang="en-US" sz="2000" kern="1200" dirty="0"/>
            <a:t>- Lead times</a:t>
          </a:r>
        </a:p>
        <a:p>
          <a:pPr marL="0" lvl="0" indent="0" algn="l" defTabSz="889000">
            <a:lnSpc>
              <a:spcPct val="90000"/>
            </a:lnSpc>
            <a:spcBef>
              <a:spcPct val="0"/>
            </a:spcBef>
            <a:spcAft>
              <a:spcPct val="35000"/>
            </a:spcAft>
            <a:buNone/>
          </a:pPr>
          <a:r>
            <a:rPr lang="en-US" sz="2000" kern="1200" dirty="0"/>
            <a:t>- Superior quality and attention to product details</a:t>
          </a:r>
        </a:p>
        <a:p>
          <a:pPr marL="0" lvl="0" indent="0" algn="l" defTabSz="889000">
            <a:lnSpc>
              <a:spcPct val="90000"/>
            </a:lnSpc>
            <a:spcBef>
              <a:spcPct val="0"/>
            </a:spcBef>
            <a:spcAft>
              <a:spcPct val="35000"/>
            </a:spcAft>
            <a:buNone/>
          </a:pPr>
          <a:endParaRPr lang="en-US" sz="2000" kern="1200" dirty="0"/>
        </a:p>
      </dsp:txBody>
      <dsp:txXfrm>
        <a:off x="7965010" y="440794"/>
        <a:ext cx="1964123" cy="34823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2DDE3-8BE8-4FF9-8575-711B8F68A7B2}" type="datetimeFigureOut">
              <a:rPr lang="en-US" smtClean="0"/>
              <a:t>4/21/2026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6D61C-2156-42BB-926B-E444496B1090}" type="slidenum">
              <a:rPr lang="en-US" smtClean="0"/>
              <a:t>‹#›</a:t>
            </a:fld>
            <a:endParaRPr lang="en-US" dirty="0"/>
          </a:p>
        </p:txBody>
      </p:sp>
    </p:spTree>
    <p:extLst>
      <p:ext uri="{BB962C8B-B14F-4D97-AF65-F5344CB8AC3E}">
        <p14:creationId xmlns:p14="http://schemas.microsoft.com/office/powerpoint/2010/main" val="204988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D8E6A7-F371-449E-997D-C300AD24C01C}" type="slidenum">
              <a:rPr lang="en-US" smtClean="0"/>
              <a:t>3</a:t>
            </a:fld>
            <a:endParaRPr lang="en-US" dirty="0"/>
          </a:p>
        </p:txBody>
      </p:sp>
    </p:spTree>
    <p:extLst>
      <p:ext uri="{BB962C8B-B14F-4D97-AF65-F5344CB8AC3E}">
        <p14:creationId xmlns:p14="http://schemas.microsoft.com/office/powerpoint/2010/main" val="72010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6D61C-2156-42BB-926B-E444496B1090}" type="slidenum">
              <a:rPr lang="en-US" smtClean="0"/>
              <a:t>6</a:t>
            </a:fld>
            <a:endParaRPr lang="en-US" dirty="0"/>
          </a:p>
        </p:txBody>
      </p:sp>
    </p:spTree>
    <p:extLst>
      <p:ext uri="{BB962C8B-B14F-4D97-AF65-F5344CB8AC3E}">
        <p14:creationId xmlns:p14="http://schemas.microsoft.com/office/powerpoint/2010/main" val="224038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6D61C-2156-42BB-926B-E444496B1090}" type="slidenum">
              <a:rPr lang="en-US" smtClean="0"/>
              <a:t>7</a:t>
            </a:fld>
            <a:endParaRPr lang="en-US" dirty="0"/>
          </a:p>
        </p:txBody>
      </p:sp>
    </p:spTree>
    <p:extLst>
      <p:ext uri="{BB962C8B-B14F-4D97-AF65-F5344CB8AC3E}">
        <p14:creationId xmlns:p14="http://schemas.microsoft.com/office/powerpoint/2010/main" val="67049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6D61C-2156-42BB-926B-E444496B1090}" type="slidenum">
              <a:rPr lang="en-US" smtClean="0"/>
              <a:t>8</a:t>
            </a:fld>
            <a:endParaRPr lang="en-US" dirty="0"/>
          </a:p>
        </p:txBody>
      </p:sp>
    </p:spTree>
    <p:extLst>
      <p:ext uri="{BB962C8B-B14F-4D97-AF65-F5344CB8AC3E}">
        <p14:creationId xmlns:p14="http://schemas.microsoft.com/office/powerpoint/2010/main" val="84625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EE93-CB6C-4BBF-A027-962E7C25A6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AB2C5-6E89-4E2C-BA51-20893C5FB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1FB8F-9737-40DF-80F8-2B4BC5B728A2}"/>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5" name="Footer Placeholder 4">
            <a:extLst>
              <a:ext uri="{FF2B5EF4-FFF2-40B4-BE49-F238E27FC236}">
                <a16:creationId xmlns:a16="http://schemas.microsoft.com/office/drawing/2014/main" id="{6013112E-0A97-4F04-97E5-E519D1A9F3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8FC38F-45A0-4961-9ED0-CF2566FF86F1}"/>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003144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7FC4-1A28-48EC-A944-3DAA47FB58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1F76FE-CBE5-4F13-9998-8E88CAEF6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32081-2DE7-4B7F-A7D4-8E1232380EAB}"/>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5" name="Footer Placeholder 4">
            <a:extLst>
              <a:ext uri="{FF2B5EF4-FFF2-40B4-BE49-F238E27FC236}">
                <a16:creationId xmlns:a16="http://schemas.microsoft.com/office/drawing/2014/main" id="{C78B75A8-E785-4FE4-B43B-A459825C20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05A7F6-269A-4757-980D-0555AA7E9969}"/>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297389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5C57E-1053-4845-9A8F-B65CD761D1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A2600-ECF9-43F5-8BF7-7461053156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0F846-D11A-4783-9343-C71B08CBAE6E}"/>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5" name="Footer Placeholder 4">
            <a:extLst>
              <a:ext uri="{FF2B5EF4-FFF2-40B4-BE49-F238E27FC236}">
                <a16:creationId xmlns:a16="http://schemas.microsoft.com/office/drawing/2014/main" id="{93F89F34-9B04-4DFD-A772-C96D181CB6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4BED07-1C8D-47AD-9BB7-60BAD47A77DC}"/>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883653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o We Are">
    <p:spTree>
      <p:nvGrpSpPr>
        <p:cNvPr id="1" name=""/>
        <p:cNvGrpSpPr/>
        <p:nvPr/>
      </p:nvGrpSpPr>
      <p:grpSpPr>
        <a:xfrm>
          <a:off x="0" y="0"/>
          <a:ext cx="0" cy="0"/>
          <a:chOff x="0" y="0"/>
          <a:chExt cx="0" cy="0"/>
        </a:xfrm>
      </p:grpSpPr>
      <p:sp>
        <p:nvSpPr>
          <p:cNvPr id="37" name="Rectangle 36" hidden="1">
            <a:extLst>
              <a:ext uri="{FF2B5EF4-FFF2-40B4-BE49-F238E27FC236}">
                <a16:creationId xmlns:a16="http://schemas.microsoft.com/office/drawing/2014/main" id="{0B438EB3-6EEF-4425-9DD8-A3FABAE6492A}"/>
              </a:ext>
            </a:extLst>
          </p:cNvPr>
          <p:cNvSpPr/>
          <p:nvPr userDrawn="1"/>
        </p:nvSpPr>
        <p:spPr>
          <a:xfrm>
            <a:off x="8294911" y="1365250"/>
            <a:ext cx="3235102" cy="412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5C0A2A-632E-4AAF-A731-B79B872B0628}"/>
              </a:ext>
            </a:extLst>
          </p:cNvPr>
          <p:cNvSpPr>
            <a:spLocks noGrp="1"/>
          </p:cNvSpPr>
          <p:nvPr>
            <p:ph type="title"/>
          </p:nvPr>
        </p:nvSpPr>
        <p:spPr/>
        <p:txBody>
          <a:bodyPr/>
          <a:lstStyle/>
          <a:p>
            <a:r>
              <a:rPr lang="en-US"/>
              <a:t>Click to edit Master title style</a:t>
            </a:r>
          </a:p>
        </p:txBody>
      </p:sp>
      <p:sp>
        <p:nvSpPr>
          <p:cNvPr id="109" name="Picture Placeholder 48">
            <a:extLst>
              <a:ext uri="{FF2B5EF4-FFF2-40B4-BE49-F238E27FC236}">
                <a16:creationId xmlns:a16="http://schemas.microsoft.com/office/drawing/2014/main" id="{EDE28BB1-4CC6-4F63-AECC-90DD06EC0A5C}"/>
              </a:ext>
            </a:extLst>
          </p:cNvPr>
          <p:cNvSpPr>
            <a:spLocks noGrp="1"/>
          </p:cNvSpPr>
          <p:nvPr>
            <p:ph type="pic" sz="quarter" idx="13"/>
          </p:nvPr>
        </p:nvSpPr>
        <p:spPr>
          <a:xfrm>
            <a:off x="0" y="838200"/>
            <a:ext cx="5943600" cy="5562600"/>
          </a:xfrm>
          <a:prstGeom prst="rect">
            <a:avLst/>
          </a:prstGeom>
          <a:ln w="12700">
            <a:noFill/>
          </a:ln>
        </p:spPr>
        <p:txBody>
          <a:bodyPr wrap="square" anchor="ctr">
            <a:noAutofit/>
          </a:bodyPr>
          <a:lstStyle>
            <a:lvl1pPr marL="0" indent="0" algn="ctr">
              <a:buNone/>
              <a:defRPr/>
            </a:lvl1pPr>
          </a:lstStyle>
          <a:p>
            <a:endParaRPr lang="en-US" dirty="0"/>
          </a:p>
        </p:txBody>
      </p:sp>
      <p:sp>
        <p:nvSpPr>
          <p:cNvPr id="7" name="Text Placeholder 9">
            <a:extLst>
              <a:ext uri="{FF2B5EF4-FFF2-40B4-BE49-F238E27FC236}">
                <a16:creationId xmlns:a16="http://schemas.microsoft.com/office/drawing/2014/main" id="{4A186356-6F67-406D-8AC6-ECD2D3DF9E7E}"/>
              </a:ext>
            </a:extLst>
          </p:cNvPr>
          <p:cNvSpPr>
            <a:spLocks noGrp="1"/>
          </p:cNvSpPr>
          <p:nvPr>
            <p:ph type="body" sz="quarter" idx="14"/>
          </p:nvPr>
        </p:nvSpPr>
        <p:spPr>
          <a:xfrm>
            <a:off x="6248445" y="2265284"/>
            <a:ext cx="5448255" cy="1119899"/>
          </a:xfrm>
          <a:prstGeom prst="rect">
            <a:avLst/>
          </a:prstGeom>
        </p:spPr>
        <p:txBody>
          <a:bodyPr lIns="0" rIns="0"/>
          <a:lstStyle>
            <a:lvl1pPr marL="0" indent="0" algn="l">
              <a:lnSpc>
                <a:spcPts val="2200"/>
              </a:lnSpc>
              <a:spcBef>
                <a:spcPts val="0"/>
              </a:spcBef>
              <a:buNone/>
              <a:defRPr sz="1800" b="0">
                <a:solidFill>
                  <a:schemeClr val="tx1"/>
                </a:solidFill>
              </a:defRPr>
            </a:lvl1pPr>
          </a:lstStyle>
          <a:p>
            <a:pPr lvl="0"/>
            <a:endParaRPr lang="en-US" dirty="0"/>
          </a:p>
        </p:txBody>
      </p:sp>
      <p:sp>
        <p:nvSpPr>
          <p:cNvPr id="8" name="Text Placeholder 9">
            <a:extLst>
              <a:ext uri="{FF2B5EF4-FFF2-40B4-BE49-F238E27FC236}">
                <a16:creationId xmlns:a16="http://schemas.microsoft.com/office/drawing/2014/main" id="{459DF6A5-0736-4D71-9479-070C01CF4B56}"/>
              </a:ext>
            </a:extLst>
          </p:cNvPr>
          <p:cNvSpPr>
            <a:spLocks noGrp="1"/>
          </p:cNvSpPr>
          <p:nvPr>
            <p:ph type="body" sz="quarter" idx="15"/>
          </p:nvPr>
        </p:nvSpPr>
        <p:spPr>
          <a:xfrm>
            <a:off x="6248422" y="3798219"/>
            <a:ext cx="5448299" cy="1101380"/>
          </a:xfrm>
          <a:prstGeom prst="rect">
            <a:avLst/>
          </a:prstGeom>
        </p:spPr>
        <p:txBody>
          <a:bodyPr lIns="0" rIns="0"/>
          <a:lstStyle>
            <a:lvl1pPr marL="0" indent="0" algn="l">
              <a:lnSpc>
                <a:spcPts val="1800"/>
              </a:lnSpc>
              <a:spcBef>
                <a:spcPts val="0"/>
              </a:spcBef>
              <a:buNone/>
              <a:defRPr sz="1400">
                <a:solidFill>
                  <a:schemeClr val="tx1"/>
                </a:solidFill>
              </a:defRPr>
            </a:lvl1pPr>
          </a:lstStyle>
          <a:p>
            <a:pPr lvl="0"/>
            <a:endParaRPr lang="en-US" dirty="0"/>
          </a:p>
        </p:txBody>
      </p:sp>
    </p:spTree>
    <p:extLst>
      <p:ext uri="{BB962C8B-B14F-4D97-AF65-F5344CB8AC3E}">
        <p14:creationId xmlns:p14="http://schemas.microsoft.com/office/powerpoint/2010/main" val="2669037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Text Placeholder 9">
            <a:extLst>
              <a:ext uri="{FF2B5EF4-FFF2-40B4-BE49-F238E27FC236}">
                <a16:creationId xmlns:a16="http://schemas.microsoft.com/office/drawing/2014/main" id="{DBAFF6E8-23EC-4DF3-B76D-D652D9C1121A}"/>
              </a:ext>
            </a:extLst>
          </p:cNvPr>
          <p:cNvSpPr>
            <a:spLocks noGrp="1"/>
          </p:cNvSpPr>
          <p:nvPr>
            <p:ph type="body" sz="quarter" idx="14"/>
          </p:nvPr>
        </p:nvSpPr>
        <p:spPr>
          <a:xfrm>
            <a:off x="495438" y="990600"/>
            <a:ext cx="11201331" cy="503351"/>
          </a:xfrm>
          <a:prstGeom prst="rect">
            <a:avLst/>
          </a:prstGeom>
        </p:spPr>
        <p:txBody>
          <a:bodyPr lIns="0" rIns="0"/>
          <a:lstStyle>
            <a:lvl1pPr marL="0" indent="0" algn="ctr">
              <a:lnSpc>
                <a:spcPts val="2200"/>
              </a:lnSpc>
              <a:spcBef>
                <a:spcPts val="0"/>
              </a:spcBef>
              <a:buNone/>
              <a:defRPr sz="1800" b="0">
                <a:solidFill>
                  <a:schemeClr val="tx1"/>
                </a:solidFill>
              </a:defRPr>
            </a:lvl1pPr>
          </a:lstStyle>
          <a:p>
            <a:pPr lvl="0"/>
            <a:endParaRPr lang="en-US" dirty="0"/>
          </a:p>
        </p:txBody>
      </p:sp>
      <p:sp>
        <p:nvSpPr>
          <p:cNvPr id="5" name="Text Placeholder 9">
            <a:extLst>
              <a:ext uri="{FF2B5EF4-FFF2-40B4-BE49-F238E27FC236}">
                <a16:creationId xmlns:a16="http://schemas.microsoft.com/office/drawing/2014/main" id="{33BB3379-C311-48B3-975F-BAE05CA36467}"/>
              </a:ext>
            </a:extLst>
          </p:cNvPr>
          <p:cNvSpPr>
            <a:spLocks noGrp="1"/>
          </p:cNvSpPr>
          <p:nvPr>
            <p:ph type="body" sz="quarter" idx="15"/>
          </p:nvPr>
        </p:nvSpPr>
        <p:spPr>
          <a:xfrm>
            <a:off x="495279" y="5511800"/>
            <a:ext cx="11201421" cy="736600"/>
          </a:xfrm>
          <a:prstGeom prst="rect">
            <a:avLst/>
          </a:prstGeom>
        </p:spPr>
        <p:txBody>
          <a:bodyPr lIns="0" rIns="0"/>
          <a:lstStyle>
            <a:lvl1pPr marL="0" indent="0" algn="ctr">
              <a:lnSpc>
                <a:spcPts val="1800"/>
              </a:lnSpc>
              <a:spcBef>
                <a:spcPts val="0"/>
              </a:spcBef>
              <a:buNone/>
              <a:defRPr sz="1400">
                <a:solidFill>
                  <a:schemeClr val="tx1"/>
                </a:solidFill>
              </a:defRPr>
            </a:lvl1pPr>
          </a:lstStyle>
          <a:p>
            <a:pPr lvl="0"/>
            <a:endParaRPr lang="en-US" dirty="0"/>
          </a:p>
        </p:txBody>
      </p:sp>
      <p:sp>
        <p:nvSpPr>
          <p:cNvPr id="6" name="Picture Placeholder 48">
            <a:extLst>
              <a:ext uri="{FF2B5EF4-FFF2-40B4-BE49-F238E27FC236}">
                <a16:creationId xmlns:a16="http://schemas.microsoft.com/office/drawing/2014/main" id="{BF356D38-1A38-4816-9235-12C2BC41D02B}"/>
              </a:ext>
            </a:extLst>
          </p:cNvPr>
          <p:cNvSpPr>
            <a:spLocks noGrp="1"/>
          </p:cNvSpPr>
          <p:nvPr>
            <p:ph type="pic" sz="quarter" idx="13"/>
          </p:nvPr>
        </p:nvSpPr>
        <p:spPr>
          <a:xfrm>
            <a:off x="0" y="1684531"/>
            <a:ext cx="12192000" cy="3687489"/>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9799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at We 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EAC10-6752-407C-868B-20722F97A703}"/>
              </a:ext>
            </a:extLst>
          </p:cNvPr>
          <p:cNvSpPr/>
          <p:nvPr userDrawn="1"/>
        </p:nvSpPr>
        <p:spPr>
          <a:xfrm>
            <a:off x="0" y="825500"/>
            <a:ext cx="12192000" cy="5588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76">
            <a:extLst>
              <a:ext uri="{FF2B5EF4-FFF2-40B4-BE49-F238E27FC236}">
                <a16:creationId xmlns:a16="http://schemas.microsoft.com/office/drawing/2014/main" id="{660DCE69-B51E-4EDB-9C20-E64598660DB4}"/>
              </a:ext>
            </a:extLst>
          </p:cNvPr>
          <p:cNvSpPr txBox="1">
            <a:spLocks/>
          </p:cNvSpPr>
          <p:nvPr userDrawn="1"/>
        </p:nvSpPr>
        <p:spPr>
          <a:xfrm>
            <a:off x="11559320" y="6413580"/>
            <a:ext cx="425517" cy="30861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77ECF7-CC71-4814-8830-8ABB06CBEDB9}" type="slidenum">
              <a:rPr lang="en-US" b="1" smtClean="0">
                <a:solidFill>
                  <a:schemeClr val="bg1"/>
                </a:solidFill>
              </a:rPr>
              <a:pPr algn="ctr"/>
              <a:t>‹#›</a:t>
            </a:fld>
            <a:endParaRPr lang="en-US" b="1" dirty="0">
              <a:solidFill>
                <a:schemeClr val="bg1"/>
              </a:solidFill>
            </a:endParaRPr>
          </a:p>
        </p:txBody>
      </p:sp>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Text Placeholder 9">
            <a:extLst>
              <a:ext uri="{FF2B5EF4-FFF2-40B4-BE49-F238E27FC236}">
                <a16:creationId xmlns:a16="http://schemas.microsoft.com/office/drawing/2014/main" id="{3930EEE8-4C89-4D43-98F4-7713A640F399}"/>
              </a:ext>
            </a:extLst>
          </p:cNvPr>
          <p:cNvSpPr>
            <a:spLocks noGrp="1"/>
          </p:cNvSpPr>
          <p:nvPr>
            <p:ph type="body" sz="quarter" idx="14"/>
          </p:nvPr>
        </p:nvSpPr>
        <p:spPr>
          <a:xfrm>
            <a:off x="495369" y="4843269"/>
            <a:ext cx="11201331" cy="503351"/>
          </a:xfrm>
          <a:prstGeom prst="rect">
            <a:avLst/>
          </a:prstGeom>
        </p:spPr>
        <p:txBody>
          <a:bodyPr lIns="0" rIns="0"/>
          <a:lstStyle>
            <a:lvl1pPr marL="0" indent="0" algn="ctr">
              <a:lnSpc>
                <a:spcPts val="2200"/>
              </a:lnSpc>
              <a:spcBef>
                <a:spcPts val="0"/>
              </a:spcBef>
              <a:buNone/>
              <a:defRPr sz="1800" b="0">
                <a:solidFill>
                  <a:schemeClr val="bg1"/>
                </a:solidFill>
              </a:defRPr>
            </a:lvl1pPr>
          </a:lstStyle>
          <a:p>
            <a:pPr lvl="0"/>
            <a:endParaRPr lang="en-US" dirty="0"/>
          </a:p>
        </p:txBody>
      </p:sp>
      <p:sp>
        <p:nvSpPr>
          <p:cNvPr id="5" name="Text Placeholder 9">
            <a:extLst>
              <a:ext uri="{FF2B5EF4-FFF2-40B4-BE49-F238E27FC236}">
                <a16:creationId xmlns:a16="http://schemas.microsoft.com/office/drawing/2014/main" id="{10EC8EF9-5EE6-44A2-BA99-53931C5998EF}"/>
              </a:ext>
            </a:extLst>
          </p:cNvPr>
          <p:cNvSpPr>
            <a:spLocks noGrp="1"/>
          </p:cNvSpPr>
          <p:nvPr>
            <p:ph type="body" sz="quarter" idx="15"/>
          </p:nvPr>
        </p:nvSpPr>
        <p:spPr>
          <a:xfrm>
            <a:off x="495231" y="5511800"/>
            <a:ext cx="11201421" cy="736600"/>
          </a:xfrm>
          <a:prstGeom prst="rect">
            <a:avLst/>
          </a:prstGeom>
        </p:spPr>
        <p:txBody>
          <a:bodyPr lIns="0" rIns="0"/>
          <a:lstStyle>
            <a:lvl1pPr marL="0" indent="0" algn="ctr">
              <a:lnSpc>
                <a:spcPts val="1800"/>
              </a:lnSpc>
              <a:spcBef>
                <a:spcPts val="0"/>
              </a:spcBef>
              <a:buNone/>
              <a:defRPr sz="1400">
                <a:solidFill>
                  <a:schemeClr val="bg1"/>
                </a:solidFill>
              </a:defRPr>
            </a:lvl1pPr>
          </a:lstStyle>
          <a:p>
            <a:pPr lvl="0"/>
            <a:endParaRPr lang="en-US" dirty="0"/>
          </a:p>
        </p:txBody>
      </p:sp>
      <p:sp>
        <p:nvSpPr>
          <p:cNvPr id="6" name="Picture Placeholder 48">
            <a:extLst>
              <a:ext uri="{FF2B5EF4-FFF2-40B4-BE49-F238E27FC236}">
                <a16:creationId xmlns:a16="http://schemas.microsoft.com/office/drawing/2014/main" id="{8EB7B1FB-06DC-4584-B211-C9A4610BB040}"/>
              </a:ext>
            </a:extLst>
          </p:cNvPr>
          <p:cNvSpPr>
            <a:spLocks noGrp="1"/>
          </p:cNvSpPr>
          <p:nvPr>
            <p:ph type="pic" sz="quarter" idx="13"/>
          </p:nvPr>
        </p:nvSpPr>
        <p:spPr>
          <a:xfrm>
            <a:off x="0" y="990600"/>
            <a:ext cx="12192000" cy="3687489"/>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794808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ur Produc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FCF8D0-C85D-46E8-999D-2B2EA2B559FC}"/>
              </a:ext>
            </a:extLst>
          </p:cNvPr>
          <p:cNvSpPr>
            <a:spLocks noGrp="1"/>
          </p:cNvSpPr>
          <p:nvPr>
            <p:ph type="title"/>
          </p:nvPr>
        </p:nvSpPr>
        <p:spPr/>
        <p:txBody>
          <a:bodyPr/>
          <a:lstStyle/>
          <a:p>
            <a:r>
              <a:rPr lang="en-US"/>
              <a:t>Click to edit Master title style</a:t>
            </a:r>
          </a:p>
        </p:txBody>
      </p:sp>
      <p:sp>
        <p:nvSpPr>
          <p:cNvPr id="8" name="Slide Number Placeholder 7" hidden="1">
            <a:extLst>
              <a:ext uri="{FF2B5EF4-FFF2-40B4-BE49-F238E27FC236}">
                <a16:creationId xmlns:a16="http://schemas.microsoft.com/office/drawing/2014/main" id="{DEE8C51B-6921-4939-A6CE-BED10BF250F1}"/>
              </a:ext>
            </a:extLst>
          </p:cNvPr>
          <p:cNvSpPr>
            <a:spLocks noGrp="1"/>
          </p:cNvSpPr>
          <p:nvPr>
            <p:ph type="sldNum" sz="quarter" idx="10"/>
          </p:nvPr>
        </p:nvSpPr>
        <p:spPr>
          <a:xfrm>
            <a:off x="11471237" y="6413580"/>
            <a:ext cx="425517" cy="308610"/>
          </a:xfrm>
        </p:spPr>
        <p:txBody>
          <a:bodyPr/>
          <a:lstStyle/>
          <a:p>
            <a:fld id="{C477ECF7-CC71-4814-8830-8ABB06CBEDB9}" type="slidenum">
              <a:rPr lang="en-US" smtClean="0"/>
              <a:pPr/>
              <a:t>‹#›</a:t>
            </a:fld>
            <a:endParaRPr lang="en-US" dirty="0"/>
          </a:p>
        </p:txBody>
      </p:sp>
      <p:sp>
        <p:nvSpPr>
          <p:cNvPr id="18" name="Text Placeholder 9">
            <a:extLst>
              <a:ext uri="{FF2B5EF4-FFF2-40B4-BE49-F238E27FC236}">
                <a16:creationId xmlns:a16="http://schemas.microsoft.com/office/drawing/2014/main" id="{31C2EED1-F3F8-4642-9AD2-266347297C0A}"/>
              </a:ext>
            </a:extLst>
          </p:cNvPr>
          <p:cNvSpPr>
            <a:spLocks noGrp="1"/>
          </p:cNvSpPr>
          <p:nvPr>
            <p:ph type="body" sz="quarter" idx="30"/>
          </p:nvPr>
        </p:nvSpPr>
        <p:spPr>
          <a:xfrm>
            <a:off x="476272" y="990600"/>
            <a:ext cx="11220360" cy="548990"/>
          </a:xfrm>
          <a:prstGeom prst="rect">
            <a:avLst/>
          </a:prstGeom>
        </p:spPr>
        <p:txBody>
          <a:bodyPr lIns="0" rIns="0"/>
          <a:lstStyle>
            <a:lvl1pPr marL="0" indent="0" algn="ctr">
              <a:lnSpc>
                <a:spcPts val="2200"/>
              </a:lnSpc>
              <a:spcBef>
                <a:spcPts val="0"/>
              </a:spcBef>
              <a:buNone/>
              <a:defRPr sz="1800" b="0">
                <a:solidFill>
                  <a:schemeClr val="tx1"/>
                </a:solidFill>
              </a:defRPr>
            </a:lvl1pPr>
          </a:lstStyle>
          <a:p>
            <a:pPr lvl="0"/>
            <a:endParaRPr lang="en-US" dirty="0"/>
          </a:p>
        </p:txBody>
      </p:sp>
      <p:sp>
        <p:nvSpPr>
          <p:cNvPr id="20" name="Text Placeholder 9">
            <a:extLst>
              <a:ext uri="{FF2B5EF4-FFF2-40B4-BE49-F238E27FC236}">
                <a16:creationId xmlns:a16="http://schemas.microsoft.com/office/drawing/2014/main" id="{6B12C795-EC3F-4207-9E1D-13176C53F6F6}"/>
              </a:ext>
            </a:extLst>
          </p:cNvPr>
          <p:cNvSpPr>
            <a:spLocks noGrp="1"/>
          </p:cNvSpPr>
          <p:nvPr>
            <p:ph type="body" sz="quarter" idx="31"/>
          </p:nvPr>
        </p:nvSpPr>
        <p:spPr>
          <a:xfrm>
            <a:off x="476249" y="1729651"/>
            <a:ext cx="11220451" cy="478054"/>
          </a:xfrm>
          <a:prstGeom prst="rect">
            <a:avLst/>
          </a:prstGeom>
        </p:spPr>
        <p:txBody>
          <a:bodyPr lIns="0" rIns="0"/>
          <a:lstStyle>
            <a:lvl1pPr marL="0" indent="0" algn="ctr">
              <a:lnSpc>
                <a:spcPts val="1800"/>
              </a:lnSpc>
              <a:spcBef>
                <a:spcPts val="0"/>
              </a:spcBef>
              <a:buNone/>
              <a:defRPr sz="1400">
                <a:solidFill>
                  <a:schemeClr val="tx1"/>
                </a:solidFill>
              </a:defRPr>
            </a:lvl1pPr>
          </a:lstStyle>
          <a:p>
            <a:pPr lvl="0"/>
            <a:endParaRPr lang="en-US" dirty="0"/>
          </a:p>
        </p:txBody>
      </p:sp>
      <p:sp>
        <p:nvSpPr>
          <p:cNvPr id="21" name="Picture Placeholder 48">
            <a:extLst>
              <a:ext uri="{FF2B5EF4-FFF2-40B4-BE49-F238E27FC236}">
                <a16:creationId xmlns:a16="http://schemas.microsoft.com/office/drawing/2014/main" id="{ADD47A8E-43D3-4584-81E5-0C7E5B54DB93}"/>
              </a:ext>
            </a:extLst>
          </p:cNvPr>
          <p:cNvSpPr>
            <a:spLocks noGrp="1"/>
          </p:cNvSpPr>
          <p:nvPr>
            <p:ph type="pic" sz="quarter" idx="14"/>
          </p:nvPr>
        </p:nvSpPr>
        <p:spPr>
          <a:xfrm>
            <a:off x="495300" y="2421013"/>
            <a:ext cx="3416305" cy="3827387"/>
          </a:xfrm>
          <a:prstGeom prst="rect">
            <a:avLst/>
          </a:prstGeom>
          <a:ln w="12700">
            <a:noFill/>
          </a:ln>
        </p:spPr>
        <p:txBody>
          <a:bodyPr wrap="square" anchor="ctr">
            <a:noAutofit/>
          </a:bodyPr>
          <a:lstStyle>
            <a:lvl1pPr marL="0" indent="0" algn="ctr">
              <a:buNone/>
              <a:defRPr/>
            </a:lvl1pPr>
          </a:lstStyle>
          <a:p>
            <a:endParaRPr lang="en-US" dirty="0"/>
          </a:p>
        </p:txBody>
      </p:sp>
      <p:sp>
        <p:nvSpPr>
          <p:cNvPr id="22" name="Picture Placeholder 48">
            <a:extLst>
              <a:ext uri="{FF2B5EF4-FFF2-40B4-BE49-F238E27FC236}">
                <a16:creationId xmlns:a16="http://schemas.microsoft.com/office/drawing/2014/main" id="{0C6BCCE0-1746-41A2-A158-1DC5E9D1A15F}"/>
              </a:ext>
            </a:extLst>
          </p:cNvPr>
          <p:cNvSpPr>
            <a:spLocks noGrp="1"/>
          </p:cNvSpPr>
          <p:nvPr>
            <p:ph type="pic" sz="quarter" idx="32"/>
          </p:nvPr>
        </p:nvSpPr>
        <p:spPr>
          <a:xfrm>
            <a:off x="4381495" y="2421013"/>
            <a:ext cx="3416305" cy="3827387"/>
          </a:xfrm>
          <a:prstGeom prst="rect">
            <a:avLst/>
          </a:prstGeom>
          <a:ln w="12700">
            <a:noFill/>
          </a:ln>
        </p:spPr>
        <p:txBody>
          <a:bodyPr wrap="square" anchor="ctr">
            <a:noAutofit/>
          </a:bodyPr>
          <a:lstStyle>
            <a:lvl1pPr marL="0" indent="0" algn="ctr">
              <a:buNone/>
              <a:defRPr/>
            </a:lvl1pPr>
          </a:lstStyle>
          <a:p>
            <a:endParaRPr lang="en-US" dirty="0"/>
          </a:p>
        </p:txBody>
      </p:sp>
      <p:sp>
        <p:nvSpPr>
          <p:cNvPr id="23" name="Picture Placeholder 48">
            <a:extLst>
              <a:ext uri="{FF2B5EF4-FFF2-40B4-BE49-F238E27FC236}">
                <a16:creationId xmlns:a16="http://schemas.microsoft.com/office/drawing/2014/main" id="{278EBDAB-242A-4A9D-8EF7-59AB9B038623}"/>
              </a:ext>
            </a:extLst>
          </p:cNvPr>
          <p:cNvSpPr>
            <a:spLocks noGrp="1"/>
          </p:cNvSpPr>
          <p:nvPr>
            <p:ph type="pic" sz="quarter" idx="33"/>
          </p:nvPr>
        </p:nvSpPr>
        <p:spPr>
          <a:xfrm>
            <a:off x="8267690" y="2421013"/>
            <a:ext cx="3416305" cy="3827387"/>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41034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8" name="Slide Number Placeholder 7" hidden="1">
            <a:extLst>
              <a:ext uri="{FF2B5EF4-FFF2-40B4-BE49-F238E27FC236}">
                <a16:creationId xmlns:a16="http://schemas.microsoft.com/office/drawing/2014/main" id="{DEE8C51B-6921-4939-A6CE-BED10BF250F1}"/>
              </a:ext>
            </a:extLst>
          </p:cNvPr>
          <p:cNvSpPr>
            <a:spLocks noGrp="1"/>
          </p:cNvSpPr>
          <p:nvPr>
            <p:ph type="sldNum" sz="quarter" idx="10"/>
          </p:nvPr>
        </p:nvSpPr>
        <p:spPr>
          <a:xfrm>
            <a:off x="11471237" y="6413580"/>
            <a:ext cx="425517" cy="308610"/>
          </a:xfrm>
        </p:spPr>
        <p:txBody>
          <a:bodyPr/>
          <a:lstStyle/>
          <a:p>
            <a:fld id="{C477ECF7-CC71-4814-8830-8ABB06CBEDB9}" type="slidenum">
              <a:rPr lang="en-US" smtClean="0"/>
              <a:pPr/>
              <a:t>‹#›</a:t>
            </a:fld>
            <a:endParaRPr lang="en-US" dirty="0"/>
          </a:p>
        </p:txBody>
      </p:sp>
      <p:sp>
        <p:nvSpPr>
          <p:cNvPr id="2" name="Title 1">
            <a:extLst>
              <a:ext uri="{FF2B5EF4-FFF2-40B4-BE49-F238E27FC236}">
                <a16:creationId xmlns:a16="http://schemas.microsoft.com/office/drawing/2014/main" id="{8F7D599D-88EC-481E-A55D-8AFAF08F6215}"/>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78E90379-E6DF-4DA5-B190-25DE789DAD18}"/>
              </a:ext>
            </a:extLst>
          </p:cNvPr>
          <p:cNvSpPr>
            <a:spLocks noGrp="1"/>
          </p:cNvSpPr>
          <p:nvPr>
            <p:ph type="body" sz="quarter" idx="19"/>
          </p:nvPr>
        </p:nvSpPr>
        <p:spPr>
          <a:xfrm>
            <a:off x="495300" y="990600"/>
            <a:ext cx="5448300" cy="967592"/>
          </a:xfrm>
          <a:prstGeom prst="rect">
            <a:avLst/>
          </a:prstGeom>
        </p:spPr>
        <p:txBody>
          <a:bodyPr lIns="0" rIns="0"/>
          <a:lstStyle>
            <a:lvl1pPr marL="0" indent="0" algn="l">
              <a:lnSpc>
                <a:spcPts val="2200"/>
              </a:lnSpc>
              <a:spcBef>
                <a:spcPts val="0"/>
              </a:spcBef>
              <a:buNone/>
              <a:defRPr sz="1800">
                <a:solidFill>
                  <a:schemeClr val="tx1"/>
                </a:solidFill>
              </a:defRPr>
            </a:lvl1pPr>
          </a:lstStyle>
          <a:p>
            <a:pPr lvl="0"/>
            <a:endParaRPr lang="en-US" dirty="0"/>
          </a:p>
        </p:txBody>
      </p:sp>
      <p:sp>
        <p:nvSpPr>
          <p:cNvPr id="11" name="Picture Placeholder 11">
            <a:extLst>
              <a:ext uri="{FF2B5EF4-FFF2-40B4-BE49-F238E27FC236}">
                <a16:creationId xmlns:a16="http://schemas.microsoft.com/office/drawing/2014/main" id="{9A6959D9-223C-42AD-9A08-AF499684D646}"/>
              </a:ext>
            </a:extLst>
          </p:cNvPr>
          <p:cNvSpPr>
            <a:spLocks noGrp="1"/>
          </p:cNvSpPr>
          <p:nvPr>
            <p:ph type="pic" sz="quarter" idx="15"/>
          </p:nvPr>
        </p:nvSpPr>
        <p:spPr>
          <a:xfrm>
            <a:off x="495300" y="2918928"/>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2" name="Picture Placeholder 11">
            <a:extLst>
              <a:ext uri="{FF2B5EF4-FFF2-40B4-BE49-F238E27FC236}">
                <a16:creationId xmlns:a16="http://schemas.microsoft.com/office/drawing/2014/main" id="{E4718394-3907-49BD-8F4C-2069390E6506}"/>
              </a:ext>
            </a:extLst>
          </p:cNvPr>
          <p:cNvSpPr>
            <a:spLocks noGrp="1"/>
          </p:cNvSpPr>
          <p:nvPr>
            <p:ph type="pic" sz="quarter" idx="27"/>
          </p:nvPr>
        </p:nvSpPr>
        <p:spPr>
          <a:xfrm>
            <a:off x="495300" y="3762649"/>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3" name="Text Placeholder 9">
            <a:extLst>
              <a:ext uri="{FF2B5EF4-FFF2-40B4-BE49-F238E27FC236}">
                <a16:creationId xmlns:a16="http://schemas.microsoft.com/office/drawing/2014/main" id="{0B8A7346-2E0E-4267-ABD1-054FEA55E329}"/>
              </a:ext>
            </a:extLst>
          </p:cNvPr>
          <p:cNvSpPr>
            <a:spLocks noGrp="1"/>
          </p:cNvSpPr>
          <p:nvPr>
            <p:ph type="body" sz="quarter" idx="28"/>
          </p:nvPr>
        </p:nvSpPr>
        <p:spPr>
          <a:xfrm>
            <a:off x="1206082" y="2844298"/>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14" name="Text Placeholder 9">
            <a:extLst>
              <a:ext uri="{FF2B5EF4-FFF2-40B4-BE49-F238E27FC236}">
                <a16:creationId xmlns:a16="http://schemas.microsoft.com/office/drawing/2014/main" id="{29298BD7-81C7-4EF3-8A0B-475A2A88E328}"/>
              </a:ext>
            </a:extLst>
          </p:cNvPr>
          <p:cNvSpPr>
            <a:spLocks noGrp="1"/>
          </p:cNvSpPr>
          <p:nvPr>
            <p:ph type="body" sz="quarter" idx="29"/>
          </p:nvPr>
        </p:nvSpPr>
        <p:spPr>
          <a:xfrm>
            <a:off x="1206082" y="3688020"/>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15" name="Picture Placeholder 11">
            <a:extLst>
              <a:ext uri="{FF2B5EF4-FFF2-40B4-BE49-F238E27FC236}">
                <a16:creationId xmlns:a16="http://schemas.microsoft.com/office/drawing/2014/main" id="{7B327A2F-54F4-46AA-97FF-9C292D8CAA3C}"/>
              </a:ext>
            </a:extLst>
          </p:cNvPr>
          <p:cNvSpPr>
            <a:spLocks noGrp="1"/>
          </p:cNvSpPr>
          <p:nvPr>
            <p:ph type="pic" sz="quarter" idx="30"/>
          </p:nvPr>
        </p:nvSpPr>
        <p:spPr>
          <a:xfrm>
            <a:off x="495300" y="4606370"/>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7" name="Picture Placeholder 11">
            <a:extLst>
              <a:ext uri="{FF2B5EF4-FFF2-40B4-BE49-F238E27FC236}">
                <a16:creationId xmlns:a16="http://schemas.microsoft.com/office/drawing/2014/main" id="{494D46CE-78F8-4C26-9733-61373EB43EDB}"/>
              </a:ext>
            </a:extLst>
          </p:cNvPr>
          <p:cNvSpPr>
            <a:spLocks noGrp="1"/>
          </p:cNvSpPr>
          <p:nvPr>
            <p:ph type="pic" sz="quarter" idx="31"/>
          </p:nvPr>
        </p:nvSpPr>
        <p:spPr>
          <a:xfrm>
            <a:off x="495300" y="5450091"/>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20" name="Text Placeholder 9">
            <a:extLst>
              <a:ext uri="{FF2B5EF4-FFF2-40B4-BE49-F238E27FC236}">
                <a16:creationId xmlns:a16="http://schemas.microsoft.com/office/drawing/2014/main" id="{799939EF-AF01-485B-8ED2-D3B0176812C1}"/>
              </a:ext>
            </a:extLst>
          </p:cNvPr>
          <p:cNvSpPr>
            <a:spLocks noGrp="1"/>
          </p:cNvSpPr>
          <p:nvPr>
            <p:ph type="body" sz="quarter" idx="32"/>
          </p:nvPr>
        </p:nvSpPr>
        <p:spPr>
          <a:xfrm>
            <a:off x="1206082" y="4531740"/>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21" name="Text Placeholder 9">
            <a:extLst>
              <a:ext uri="{FF2B5EF4-FFF2-40B4-BE49-F238E27FC236}">
                <a16:creationId xmlns:a16="http://schemas.microsoft.com/office/drawing/2014/main" id="{863375AD-279B-4495-947B-3627C2E0AF29}"/>
              </a:ext>
            </a:extLst>
          </p:cNvPr>
          <p:cNvSpPr>
            <a:spLocks noGrp="1"/>
          </p:cNvSpPr>
          <p:nvPr>
            <p:ph type="body" sz="quarter" idx="33"/>
          </p:nvPr>
        </p:nvSpPr>
        <p:spPr>
          <a:xfrm>
            <a:off x="1206082" y="5375462"/>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23" name="Text Placeholder 9">
            <a:extLst>
              <a:ext uri="{FF2B5EF4-FFF2-40B4-BE49-F238E27FC236}">
                <a16:creationId xmlns:a16="http://schemas.microsoft.com/office/drawing/2014/main" id="{5F2EFEC3-9E64-4F21-B876-9F48CBC3E70A}"/>
              </a:ext>
            </a:extLst>
          </p:cNvPr>
          <p:cNvSpPr>
            <a:spLocks noGrp="1"/>
          </p:cNvSpPr>
          <p:nvPr>
            <p:ph type="body" sz="quarter" idx="34"/>
          </p:nvPr>
        </p:nvSpPr>
        <p:spPr>
          <a:xfrm>
            <a:off x="495300" y="2259264"/>
            <a:ext cx="5448300" cy="317837"/>
          </a:xfrm>
          <a:prstGeom prst="rect">
            <a:avLst/>
          </a:prstGeom>
        </p:spPr>
        <p:txBody>
          <a:bodyPr lIns="0" rIns="0"/>
          <a:lstStyle>
            <a:lvl1pPr marL="0" indent="0" algn="l">
              <a:lnSpc>
                <a:spcPts val="1800"/>
              </a:lnSpc>
              <a:spcBef>
                <a:spcPts val="0"/>
              </a:spcBef>
              <a:buNone/>
              <a:defRPr sz="1400" b="1">
                <a:solidFill>
                  <a:schemeClr val="tx1"/>
                </a:solidFill>
              </a:defRPr>
            </a:lvl1pPr>
          </a:lstStyle>
          <a:p>
            <a:pPr lvl="0"/>
            <a:endParaRPr lang="en-US" dirty="0"/>
          </a:p>
        </p:txBody>
      </p:sp>
      <p:sp>
        <p:nvSpPr>
          <p:cNvPr id="16" name="Picture Placeholder 48">
            <a:extLst>
              <a:ext uri="{FF2B5EF4-FFF2-40B4-BE49-F238E27FC236}">
                <a16:creationId xmlns:a16="http://schemas.microsoft.com/office/drawing/2014/main" id="{B57DF1B9-7F12-4101-89A7-3772572A78AD}"/>
              </a:ext>
            </a:extLst>
          </p:cNvPr>
          <p:cNvSpPr>
            <a:spLocks noGrp="1"/>
          </p:cNvSpPr>
          <p:nvPr>
            <p:ph type="pic" sz="quarter" idx="14"/>
          </p:nvPr>
        </p:nvSpPr>
        <p:spPr>
          <a:xfrm>
            <a:off x="6229350" y="838200"/>
            <a:ext cx="5962650" cy="5562600"/>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741264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light Servic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D0717B-CA2C-4447-8D60-0EC7B21F5E3B}"/>
              </a:ext>
            </a:extLst>
          </p:cNvPr>
          <p:cNvSpPr/>
          <p:nvPr userDrawn="1"/>
        </p:nvSpPr>
        <p:spPr>
          <a:xfrm>
            <a:off x="0" y="2171700"/>
            <a:ext cx="12192000" cy="314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Picture Placeholder 48">
            <a:extLst>
              <a:ext uri="{FF2B5EF4-FFF2-40B4-BE49-F238E27FC236}">
                <a16:creationId xmlns:a16="http://schemas.microsoft.com/office/drawing/2014/main" id="{794C4254-1BF3-432D-9DA8-1E390E48B1C0}"/>
              </a:ext>
            </a:extLst>
          </p:cNvPr>
          <p:cNvSpPr>
            <a:spLocks noGrp="1"/>
          </p:cNvSpPr>
          <p:nvPr>
            <p:ph type="pic" sz="quarter" idx="14"/>
          </p:nvPr>
        </p:nvSpPr>
        <p:spPr>
          <a:xfrm>
            <a:off x="883411" y="1432667"/>
            <a:ext cx="4633978" cy="4627666"/>
          </a:xfrm>
          <a:prstGeom prst="ellipse">
            <a:avLst/>
          </a:prstGeom>
          <a:solidFill>
            <a:schemeClr val="bg1"/>
          </a:solidFill>
          <a:ln w="123825">
            <a:gradFill>
              <a:gsLst>
                <a:gs pos="0">
                  <a:schemeClr val="accent1">
                    <a:lumMod val="75000"/>
                    <a:lumOff val="25000"/>
                  </a:schemeClr>
                </a:gs>
                <a:gs pos="100000">
                  <a:schemeClr val="tx2"/>
                </a:gs>
              </a:gsLst>
              <a:lin ang="5400000" scaled="1"/>
            </a:gradFill>
          </a:ln>
        </p:spPr>
        <p:txBody>
          <a:bodyPr wrap="square" anchor="ctr">
            <a:noAutofit/>
          </a:bodyPr>
          <a:lstStyle>
            <a:lvl1pPr marL="0" indent="0" algn="ctr">
              <a:buNone/>
              <a:defRPr/>
            </a:lvl1pPr>
          </a:lstStyle>
          <a:p>
            <a:endParaRPr lang="en-US" dirty="0"/>
          </a:p>
        </p:txBody>
      </p:sp>
      <p:sp>
        <p:nvSpPr>
          <p:cNvPr id="5" name="Text Placeholder 9">
            <a:extLst>
              <a:ext uri="{FF2B5EF4-FFF2-40B4-BE49-F238E27FC236}">
                <a16:creationId xmlns:a16="http://schemas.microsoft.com/office/drawing/2014/main" id="{59CAD285-5F88-4D33-98DA-7614F8B8E895}"/>
              </a:ext>
            </a:extLst>
          </p:cNvPr>
          <p:cNvSpPr>
            <a:spLocks noGrp="1"/>
          </p:cNvSpPr>
          <p:nvPr>
            <p:ph type="body" sz="quarter" idx="15"/>
          </p:nvPr>
        </p:nvSpPr>
        <p:spPr>
          <a:xfrm>
            <a:off x="6229372" y="2528158"/>
            <a:ext cx="5448255" cy="1098791"/>
          </a:xfrm>
          <a:prstGeom prst="rect">
            <a:avLst/>
          </a:prstGeom>
        </p:spPr>
        <p:txBody>
          <a:bodyPr lIns="0" rIns="0"/>
          <a:lstStyle>
            <a:lvl1pPr marL="0" indent="0" algn="l">
              <a:lnSpc>
                <a:spcPts val="2200"/>
              </a:lnSpc>
              <a:spcBef>
                <a:spcPts val="0"/>
              </a:spcBef>
              <a:buNone/>
              <a:defRPr sz="1800" b="0">
                <a:solidFill>
                  <a:schemeClr val="bg1"/>
                </a:solidFill>
              </a:defRPr>
            </a:lvl1pPr>
          </a:lstStyle>
          <a:p>
            <a:pPr lvl="0"/>
            <a:endParaRPr lang="en-US" dirty="0"/>
          </a:p>
        </p:txBody>
      </p:sp>
      <p:sp>
        <p:nvSpPr>
          <p:cNvPr id="6" name="Text Placeholder 9">
            <a:extLst>
              <a:ext uri="{FF2B5EF4-FFF2-40B4-BE49-F238E27FC236}">
                <a16:creationId xmlns:a16="http://schemas.microsoft.com/office/drawing/2014/main" id="{917420F0-D774-4BEB-BE6B-C74094CE9382}"/>
              </a:ext>
            </a:extLst>
          </p:cNvPr>
          <p:cNvSpPr>
            <a:spLocks noGrp="1"/>
          </p:cNvSpPr>
          <p:nvPr>
            <p:ph type="body" sz="quarter" idx="16"/>
          </p:nvPr>
        </p:nvSpPr>
        <p:spPr>
          <a:xfrm>
            <a:off x="6229349" y="4021508"/>
            <a:ext cx="5448299" cy="877192"/>
          </a:xfrm>
          <a:prstGeom prst="rect">
            <a:avLst/>
          </a:prstGeom>
        </p:spPr>
        <p:txBody>
          <a:bodyPr lIns="0" rIns="0"/>
          <a:lstStyle>
            <a:lvl1pPr marL="0" indent="0" algn="l">
              <a:lnSpc>
                <a:spcPts val="1800"/>
              </a:lnSpc>
              <a:spcBef>
                <a:spcPts val="0"/>
              </a:spcBef>
              <a:buNone/>
              <a:defRPr sz="1400">
                <a:solidFill>
                  <a:schemeClr val="bg1"/>
                </a:solidFill>
              </a:defRPr>
            </a:lvl1pPr>
          </a:lstStyle>
          <a:p>
            <a:pPr lvl="0"/>
            <a:endParaRPr lang="en-US" dirty="0"/>
          </a:p>
        </p:txBody>
      </p:sp>
    </p:spTree>
    <p:extLst>
      <p:ext uri="{BB962C8B-B14F-4D97-AF65-F5344CB8AC3E}">
        <p14:creationId xmlns:p14="http://schemas.microsoft.com/office/powerpoint/2010/main" val="84952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Oval 3">
            <a:extLst>
              <a:ext uri="{FF2B5EF4-FFF2-40B4-BE49-F238E27FC236}">
                <a16:creationId xmlns:a16="http://schemas.microsoft.com/office/drawing/2014/main" id="{5A48C560-61EB-4E9D-BAD7-FB281D5D37CE}"/>
              </a:ext>
            </a:extLst>
          </p:cNvPr>
          <p:cNvSpPr/>
          <p:nvPr userDrawn="1"/>
        </p:nvSpPr>
        <p:spPr>
          <a:xfrm>
            <a:off x="352451" y="1791188"/>
            <a:ext cx="3885720" cy="388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9">
            <a:extLst>
              <a:ext uri="{FF2B5EF4-FFF2-40B4-BE49-F238E27FC236}">
                <a16:creationId xmlns:a16="http://schemas.microsoft.com/office/drawing/2014/main" id="{2DEE3DD5-DBB1-4447-A969-F23CB912A2C3}"/>
              </a:ext>
            </a:extLst>
          </p:cNvPr>
          <p:cNvSpPr>
            <a:spLocks noGrp="1"/>
          </p:cNvSpPr>
          <p:nvPr>
            <p:ph type="body" sz="quarter" idx="28"/>
          </p:nvPr>
        </p:nvSpPr>
        <p:spPr>
          <a:xfrm>
            <a:off x="954594" y="2384252"/>
            <a:ext cx="2681433" cy="2668528"/>
          </a:xfrm>
          <a:prstGeom prst="rect">
            <a:avLst/>
          </a:prstGeom>
        </p:spPr>
        <p:txBody>
          <a:bodyPr lIns="0" rIns="0" anchor="ctr"/>
          <a:lstStyle>
            <a:lvl1pPr marL="0" indent="0" algn="ctr">
              <a:lnSpc>
                <a:spcPts val="2200"/>
              </a:lnSpc>
              <a:spcBef>
                <a:spcPts val="0"/>
              </a:spcBef>
              <a:buNone/>
              <a:defRPr sz="1800" b="0">
                <a:solidFill>
                  <a:schemeClr val="bg1"/>
                </a:solidFill>
              </a:defRPr>
            </a:lvl1pPr>
          </a:lstStyle>
          <a:p>
            <a:pPr lvl="0"/>
            <a:endParaRPr lang="en-US" dirty="0"/>
          </a:p>
        </p:txBody>
      </p:sp>
      <p:cxnSp>
        <p:nvCxnSpPr>
          <p:cNvPr id="6" name="Straight Connector 5">
            <a:extLst>
              <a:ext uri="{FF2B5EF4-FFF2-40B4-BE49-F238E27FC236}">
                <a16:creationId xmlns:a16="http://schemas.microsoft.com/office/drawing/2014/main" id="{48C6FB8A-6E67-42B9-AF1B-5A5C820CE79A}"/>
              </a:ext>
            </a:extLst>
          </p:cNvPr>
          <p:cNvCxnSpPr>
            <a:cxnSpLocks/>
          </p:cNvCxnSpPr>
          <p:nvPr userDrawn="1"/>
        </p:nvCxnSpPr>
        <p:spPr>
          <a:xfrm>
            <a:off x="5189581" y="2613771"/>
            <a:ext cx="173014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3F6BC0-0924-45C7-A4CE-599AFF12A160}"/>
              </a:ext>
            </a:extLst>
          </p:cNvPr>
          <p:cNvCxnSpPr>
            <a:cxnSpLocks/>
          </p:cNvCxnSpPr>
          <p:nvPr userDrawn="1"/>
        </p:nvCxnSpPr>
        <p:spPr>
          <a:xfrm>
            <a:off x="5479435" y="3697867"/>
            <a:ext cx="1440293"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C614FD-BEBC-410D-AC55-2B17E89D2E8E}"/>
              </a:ext>
            </a:extLst>
          </p:cNvPr>
          <p:cNvCxnSpPr>
            <a:cxnSpLocks/>
          </p:cNvCxnSpPr>
          <p:nvPr userDrawn="1"/>
        </p:nvCxnSpPr>
        <p:spPr>
          <a:xfrm>
            <a:off x="5189581" y="4781963"/>
            <a:ext cx="17301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3D55859-D035-4325-A191-B8353C94C7E8}"/>
              </a:ext>
            </a:extLst>
          </p:cNvPr>
          <p:cNvCxnSpPr>
            <a:cxnSpLocks/>
          </p:cNvCxnSpPr>
          <p:nvPr userDrawn="1"/>
        </p:nvCxnSpPr>
        <p:spPr>
          <a:xfrm>
            <a:off x="3294539" y="1529674"/>
            <a:ext cx="362519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8E7F00-30DB-43B2-9E75-9D588D9126EE}"/>
              </a:ext>
            </a:extLst>
          </p:cNvPr>
          <p:cNvCxnSpPr>
            <a:cxnSpLocks/>
          </p:cNvCxnSpPr>
          <p:nvPr userDrawn="1"/>
        </p:nvCxnSpPr>
        <p:spPr>
          <a:xfrm>
            <a:off x="3294539" y="5866060"/>
            <a:ext cx="362519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reeform 5">
            <a:extLst>
              <a:ext uri="{FF2B5EF4-FFF2-40B4-BE49-F238E27FC236}">
                <a16:creationId xmlns:a16="http://schemas.microsoft.com/office/drawing/2014/main" id="{CEF54E24-8719-41DC-90DD-184428E6796F}"/>
              </a:ext>
            </a:extLst>
          </p:cNvPr>
          <p:cNvSpPr>
            <a:spLocks/>
          </p:cNvSpPr>
          <p:nvPr userDrawn="1"/>
        </p:nvSpPr>
        <p:spPr bwMode="auto">
          <a:xfrm>
            <a:off x="3178427" y="1520293"/>
            <a:ext cx="2184896" cy="4356154"/>
          </a:xfrm>
          <a:custGeom>
            <a:avLst/>
            <a:gdLst>
              <a:gd name="T0" fmla="*/ 0 w 850"/>
              <a:gd name="T1" fmla="*/ 0 h 1700"/>
              <a:gd name="T2" fmla="*/ 0 w 850"/>
              <a:gd name="T3" fmla="*/ 0 h 1700"/>
              <a:gd name="T4" fmla="*/ 0 w 850"/>
              <a:gd name="T5" fmla="*/ 12 h 1700"/>
              <a:gd name="T6" fmla="*/ 0 w 850"/>
              <a:gd name="T7" fmla="*/ 12 h 1700"/>
              <a:gd name="T8" fmla="*/ 838 w 850"/>
              <a:gd name="T9" fmla="*/ 850 h 1700"/>
              <a:gd name="T10" fmla="*/ 0 w 850"/>
              <a:gd name="T11" fmla="*/ 1688 h 1700"/>
              <a:gd name="T12" fmla="*/ 0 w 850"/>
              <a:gd name="T13" fmla="*/ 1688 h 1700"/>
              <a:gd name="T14" fmla="*/ 0 w 850"/>
              <a:gd name="T15" fmla="*/ 1700 h 1700"/>
              <a:gd name="T16" fmla="*/ 0 w 850"/>
              <a:gd name="T17" fmla="*/ 1700 h 1700"/>
              <a:gd name="T18" fmla="*/ 850 w 850"/>
              <a:gd name="T19" fmla="*/ 850 h 1700"/>
              <a:gd name="T20" fmla="*/ 0 w 850"/>
              <a:gd name="T21"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0" h="1700">
                <a:moveTo>
                  <a:pt x="0" y="0"/>
                </a:moveTo>
                <a:cubicBezTo>
                  <a:pt x="0" y="0"/>
                  <a:pt x="0" y="0"/>
                  <a:pt x="0" y="0"/>
                </a:cubicBezTo>
                <a:cubicBezTo>
                  <a:pt x="0" y="12"/>
                  <a:pt x="0" y="12"/>
                  <a:pt x="0" y="12"/>
                </a:cubicBezTo>
                <a:cubicBezTo>
                  <a:pt x="0" y="12"/>
                  <a:pt x="0" y="12"/>
                  <a:pt x="0" y="12"/>
                </a:cubicBezTo>
                <a:cubicBezTo>
                  <a:pt x="462" y="12"/>
                  <a:pt x="838" y="388"/>
                  <a:pt x="838" y="850"/>
                </a:cubicBezTo>
                <a:cubicBezTo>
                  <a:pt x="838" y="1312"/>
                  <a:pt x="462" y="1688"/>
                  <a:pt x="0" y="1688"/>
                </a:cubicBezTo>
                <a:cubicBezTo>
                  <a:pt x="0" y="1688"/>
                  <a:pt x="0" y="1688"/>
                  <a:pt x="0" y="1688"/>
                </a:cubicBezTo>
                <a:cubicBezTo>
                  <a:pt x="0" y="1700"/>
                  <a:pt x="0" y="1700"/>
                  <a:pt x="0" y="1700"/>
                </a:cubicBezTo>
                <a:cubicBezTo>
                  <a:pt x="0" y="1700"/>
                  <a:pt x="0" y="1700"/>
                  <a:pt x="0" y="1700"/>
                </a:cubicBezTo>
                <a:cubicBezTo>
                  <a:pt x="468" y="1700"/>
                  <a:pt x="850" y="1319"/>
                  <a:pt x="850" y="850"/>
                </a:cubicBezTo>
                <a:cubicBezTo>
                  <a:pt x="850" y="381"/>
                  <a:pt x="468"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Oval 11">
            <a:extLst>
              <a:ext uri="{FF2B5EF4-FFF2-40B4-BE49-F238E27FC236}">
                <a16:creationId xmlns:a16="http://schemas.microsoft.com/office/drawing/2014/main" id="{015D203E-0C62-487B-A164-684D28282670}"/>
              </a:ext>
            </a:extLst>
          </p:cNvPr>
          <p:cNvSpPr/>
          <p:nvPr userDrawn="1"/>
        </p:nvSpPr>
        <p:spPr>
          <a:xfrm>
            <a:off x="3043664" y="1345256"/>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BE4ABB5-BA36-49EA-B012-CF6ADF27235F}"/>
              </a:ext>
            </a:extLst>
          </p:cNvPr>
          <p:cNvSpPr/>
          <p:nvPr userDrawn="1"/>
        </p:nvSpPr>
        <p:spPr>
          <a:xfrm>
            <a:off x="4848157" y="2429352"/>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A23D7D5-A14B-4BC9-AFEB-575823CD9578}"/>
              </a:ext>
            </a:extLst>
          </p:cNvPr>
          <p:cNvSpPr/>
          <p:nvPr userDrawn="1"/>
        </p:nvSpPr>
        <p:spPr>
          <a:xfrm>
            <a:off x="5170912" y="3513951"/>
            <a:ext cx="365760" cy="3657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B88DF62-2DFA-4798-A949-C87BC7FEBC48}"/>
              </a:ext>
            </a:extLst>
          </p:cNvPr>
          <p:cNvSpPr/>
          <p:nvPr userDrawn="1"/>
        </p:nvSpPr>
        <p:spPr>
          <a:xfrm>
            <a:off x="4845033" y="4597545"/>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05A2BFE-D17B-4036-90DA-E1AECCDBDA71}"/>
              </a:ext>
            </a:extLst>
          </p:cNvPr>
          <p:cNvSpPr/>
          <p:nvPr userDrawn="1"/>
        </p:nvSpPr>
        <p:spPr>
          <a:xfrm>
            <a:off x="3043664" y="5663941"/>
            <a:ext cx="365760" cy="3657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15BC379-6B97-4B6E-A80F-5329F4377FBD}"/>
              </a:ext>
            </a:extLst>
          </p:cNvPr>
          <p:cNvSpPr/>
          <p:nvPr userDrawn="1"/>
        </p:nvSpPr>
        <p:spPr>
          <a:xfrm>
            <a:off x="6896298" y="1485005"/>
            <a:ext cx="88893" cy="8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5731C31-0A5A-4CD1-B4EF-AA52A66B3B7B}"/>
              </a:ext>
            </a:extLst>
          </p:cNvPr>
          <p:cNvSpPr/>
          <p:nvPr userDrawn="1"/>
        </p:nvSpPr>
        <p:spPr>
          <a:xfrm>
            <a:off x="6896298" y="2569101"/>
            <a:ext cx="88893" cy="888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01A4679-AE28-4B84-A760-D67F70A3818D}"/>
              </a:ext>
            </a:extLst>
          </p:cNvPr>
          <p:cNvSpPr/>
          <p:nvPr userDrawn="1"/>
        </p:nvSpPr>
        <p:spPr>
          <a:xfrm>
            <a:off x="6896298" y="3653700"/>
            <a:ext cx="88893" cy="88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C9C80D5-66E3-403D-9835-95D9F4A12E34}"/>
              </a:ext>
            </a:extLst>
          </p:cNvPr>
          <p:cNvSpPr/>
          <p:nvPr userDrawn="1"/>
        </p:nvSpPr>
        <p:spPr>
          <a:xfrm>
            <a:off x="6896298" y="4734913"/>
            <a:ext cx="88893" cy="888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5AC1440-A275-4FC2-AEBE-8F3B6C0CB4F8}"/>
              </a:ext>
            </a:extLst>
          </p:cNvPr>
          <p:cNvSpPr/>
          <p:nvPr userDrawn="1"/>
        </p:nvSpPr>
        <p:spPr>
          <a:xfrm>
            <a:off x="6896298" y="5820358"/>
            <a:ext cx="88893" cy="888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9">
            <a:extLst>
              <a:ext uri="{FF2B5EF4-FFF2-40B4-BE49-F238E27FC236}">
                <a16:creationId xmlns:a16="http://schemas.microsoft.com/office/drawing/2014/main" id="{6A6581E0-C663-4856-B9A2-1A8D89B68DC5}"/>
              </a:ext>
            </a:extLst>
          </p:cNvPr>
          <p:cNvSpPr>
            <a:spLocks noGrp="1"/>
          </p:cNvSpPr>
          <p:nvPr>
            <p:ph type="body" sz="quarter" idx="33"/>
          </p:nvPr>
        </p:nvSpPr>
        <p:spPr>
          <a:xfrm>
            <a:off x="7273483" y="1255948"/>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23" name="Text Placeholder 9">
            <a:extLst>
              <a:ext uri="{FF2B5EF4-FFF2-40B4-BE49-F238E27FC236}">
                <a16:creationId xmlns:a16="http://schemas.microsoft.com/office/drawing/2014/main" id="{D6F012C1-5CE1-4807-AD6E-DDFFFF5AA090}"/>
              </a:ext>
            </a:extLst>
          </p:cNvPr>
          <p:cNvSpPr>
            <a:spLocks noGrp="1"/>
          </p:cNvSpPr>
          <p:nvPr>
            <p:ph type="body" sz="quarter" idx="13" hasCustomPrompt="1"/>
          </p:nvPr>
        </p:nvSpPr>
        <p:spPr>
          <a:xfrm>
            <a:off x="5669480" y="1353295"/>
            <a:ext cx="853041" cy="381968"/>
          </a:xfrm>
          <a:prstGeom prst="rect">
            <a:avLst/>
          </a:prstGeom>
          <a:solidFill>
            <a:schemeClr val="bg1"/>
          </a:solidFill>
          <a:ln w="28575">
            <a:solidFill>
              <a:schemeClr val="accent2"/>
            </a:solidFill>
          </a:ln>
        </p:spPr>
        <p:txBody>
          <a:bodyPr lIns="0" rIns="0" anchor="ctr"/>
          <a:lstStyle>
            <a:lvl1pPr marL="0" indent="0" algn="ctr">
              <a:lnSpc>
                <a:spcPct val="100000"/>
              </a:lnSpc>
              <a:spcBef>
                <a:spcPts val="0"/>
              </a:spcBef>
              <a:buNone/>
              <a:defRPr sz="2500" b="1">
                <a:solidFill>
                  <a:schemeClr val="accent2"/>
                </a:solidFill>
              </a:defRPr>
            </a:lvl1pPr>
          </a:lstStyle>
          <a:p>
            <a:pPr lvl="0"/>
            <a:r>
              <a:rPr lang="en-US" dirty="0"/>
              <a:t>0000</a:t>
            </a:r>
          </a:p>
        </p:txBody>
      </p:sp>
      <p:sp>
        <p:nvSpPr>
          <p:cNvPr id="24" name="Text Placeholder 9">
            <a:extLst>
              <a:ext uri="{FF2B5EF4-FFF2-40B4-BE49-F238E27FC236}">
                <a16:creationId xmlns:a16="http://schemas.microsoft.com/office/drawing/2014/main" id="{EAD01EF7-6B50-4B43-87BA-712F7D574544}"/>
              </a:ext>
            </a:extLst>
          </p:cNvPr>
          <p:cNvSpPr>
            <a:spLocks noGrp="1"/>
          </p:cNvSpPr>
          <p:nvPr>
            <p:ph type="body" sz="quarter" idx="29" hasCustomPrompt="1"/>
          </p:nvPr>
        </p:nvSpPr>
        <p:spPr>
          <a:xfrm>
            <a:off x="5669480" y="2432438"/>
            <a:ext cx="853041" cy="381968"/>
          </a:xfrm>
          <a:prstGeom prst="rect">
            <a:avLst/>
          </a:prstGeom>
          <a:solidFill>
            <a:schemeClr val="bg1"/>
          </a:solidFill>
          <a:ln w="28575">
            <a:solidFill>
              <a:schemeClr val="accent3"/>
            </a:solidFill>
          </a:ln>
        </p:spPr>
        <p:txBody>
          <a:bodyPr lIns="0" rIns="0" anchor="ctr"/>
          <a:lstStyle>
            <a:lvl1pPr marL="0" indent="0" algn="ctr">
              <a:lnSpc>
                <a:spcPct val="100000"/>
              </a:lnSpc>
              <a:spcBef>
                <a:spcPts val="0"/>
              </a:spcBef>
              <a:buNone/>
              <a:defRPr sz="2500" b="1">
                <a:solidFill>
                  <a:schemeClr val="accent3"/>
                </a:solidFill>
              </a:defRPr>
            </a:lvl1pPr>
          </a:lstStyle>
          <a:p>
            <a:pPr lvl="0"/>
            <a:r>
              <a:rPr lang="en-US" dirty="0"/>
              <a:t>0000</a:t>
            </a:r>
          </a:p>
        </p:txBody>
      </p:sp>
      <p:sp>
        <p:nvSpPr>
          <p:cNvPr id="25" name="Text Placeholder 9">
            <a:extLst>
              <a:ext uri="{FF2B5EF4-FFF2-40B4-BE49-F238E27FC236}">
                <a16:creationId xmlns:a16="http://schemas.microsoft.com/office/drawing/2014/main" id="{C2687A7F-A560-4132-9445-367CF157F23A}"/>
              </a:ext>
            </a:extLst>
          </p:cNvPr>
          <p:cNvSpPr>
            <a:spLocks noGrp="1"/>
          </p:cNvSpPr>
          <p:nvPr>
            <p:ph type="body" sz="quarter" idx="30" hasCustomPrompt="1"/>
          </p:nvPr>
        </p:nvSpPr>
        <p:spPr>
          <a:xfrm>
            <a:off x="5669480" y="3511581"/>
            <a:ext cx="853041" cy="381968"/>
          </a:xfrm>
          <a:prstGeom prst="rect">
            <a:avLst/>
          </a:prstGeom>
          <a:solidFill>
            <a:schemeClr val="bg1"/>
          </a:solidFill>
          <a:ln w="28575">
            <a:solidFill>
              <a:schemeClr val="accent4"/>
            </a:solidFill>
          </a:ln>
        </p:spPr>
        <p:txBody>
          <a:bodyPr lIns="0" rIns="0" anchor="ctr"/>
          <a:lstStyle>
            <a:lvl1pPr marL="0" indent="0" algn="ctr">
              <a:lnSpc>
                <a:spcPct val="100000"/>
              </a:lnSpc>
              <a:spcBef>
                <a:spcPts val="0"/>
              </a:spcBef>
              <a:buNone/>
              <a:defRPr sz="2500" b="1">
                <a:solidFill>
                  <a:schemeClr val="accent4"/>
                </a:solidFill>
              </a:defRPr>
            </a:lvl1pPr>
          </a:lstStyle>
          <a:p>
            <a:pPr lvl="0"/>
            <a:r>
              <a:rPr lang="en-US" dirty="0"/>
              <a:t>0000</a:t>
            </a:r>
          </a:p>
        </p:txBody>
      </p:sp>
      <p:sp>
        <p:nvSpPr>
          <p:cNvPr id="26" name="Text Placeholder 9">
            <a:extLst>
              <a:ext uri="{FF2B5EF4-FFF2-40B4-BE49-F238E27FC236}">
                <a16:creationId xmlns:a16="http://schemas.microsoft.com/office/drawing/2014/main" id="{DB8AD617-190D-49C9-A754-0306281518CD}"/>
              </a:ext>
            </a:extLst>
          </p:cNvPr>
          <p:cNvSpPr>
            <a:spLocks noGrp="1"/>
          </p:cNvSpPr>
          <p:nvPr>
            <p:ph type="body" sz="quarter" idx="31" hasCustomPrompt="1"/>
          </p:nvPr>
        </p:nvSpPr>
        <p:spPr>
          <a:xfrm>
            <a:off x="5669480" y="4590724"/>
            <a:ext cx="853041" cy="381968"/>
          </a:xfrm>
          <a:prstGeom prst="rect">
            <a:avLst/>
          </a:prstGeom>
          <a:solidFill>
            <a:schemeClr val="bg1"/>
          </a:solidFill>
          <a:ln w="28575">
            <a:solidFill>
              <a:schemeClr val="accent5"/>
            </a:solidFill>
          </a:ln>
        </p:spPr>
        <p:txBody>
          <a:bodyPr lIns="0" rIns="0" anchor="ctr"/>
          <a:lstStyle>
            <a:lvl1pPr marL="0" indent="0" algn="ctr">
              <a:lnSpc>
                <a:spcPct val="100000"/>
              </a:lnSpc>
              <a:spcBef>
                <a:spcPts val="0"/>
              </a:spcBef>
              <a:buNone/>
              <a:defRPr sz="2500" b="1">
                <a:solidFill>
                  <a:schemeClr val="accent5"/>
                </a:solidFill>
              </a:defRPr>
            </a:lvl1pPr>
          </a:lstStyle>
          <a:p>
            <a:pPr lvl="0"/>
            <a:r>
              <a:rPr lang="en-US" dirty="0"/>
              <a:t>0000</a:t>
            </a:r>
          </a:p>
        </p:txBody>
      </p:sp>
      <p:sp>
        <p:nvSpPr>
          <p:cNvPr id="27" name="Text Placeholder 9">
            <a:extLst>
              <a:ext uri="{FF2B5EF4-FFF2-40B4-BE49-F238E27FC236}">
                <a16:creationId xmlns:a16="http://schemas.microsoft.com/office/drawing/2014/main" id="{9230778E-01EB-4900-BD29-DD261B000987}"/>
              </a:ext>
            </a:extLst>
          </p:cNvPr>
          <p:cNvSpPr>
            <a:spLocks noGrp="1"/>
          </p:cNvSpPr>
          <p:nvPr>
            <p:ph type="body" sz="quarter" idx="32" hasCustomPrompt="1"/>
          </p:nvPr>
        </p:nvSpPr>
        <p:spPr>
          <a:xfrm>
            <a:off x="5669480" y="5669866"/>
            <a:ext cx="853041" cy="381968"/>
          </a:xfrm>
          <a:prstGeom prst="rect">
            <a:avLst/>
          </a:prstGeom>
          <a:solidFill>
            <a:schemeClr val="bg1"/>
          </a:solidFill>
          <a:ln w="28575">
            <a:solidFill>
              <a:schemeClr val="accent6"/>
            </a:solidFill>
          </a:ln>
        </p:spPr>
        <p:txBody>
          <a:bodyPr lIns="0" rIns="0" anchor="ctr"/>
          <a:lstStyle>
            <a:lvl1pPr marL="0" indent="0" algn="ctr">
              <a:lnSpc>
                <a:spcPct val="100000"/>
              </a:lnSpc>
              <a:spcBef>
                <a:spcPts val="0"/>
              </a:spcBef>
              <a:buNone/>
              <a:defRPr sz="2500" b="1">
                <a:solidFill>
                  <a:schemeClr val="accent6"/>
                </a:solidFill>
              </a:defRPr>
            </a:lvl1pPr>
          </a:lstStyle>
          <a:p>
            <a:pPr lvl="0"/>
            <a:r>
              <a:rPr lang="en-US" dirty="0"/>
              <a:t>0000</a:t>
            </a:r>
          </a:p>
        </p:txBody>
      </p:sp>
      <p:sp>
        <p:nvSpPr>
          <p:cNvPr id="28" name="Text Placeholder 9">
            <a:extLst>
              <a:ext uri="{FF2B5EF4-FFF2-40B4-BE49-F238E27FC236}">
                <a16:creationId xmlns:a16="http://schemas.microsoft.com/office/drawing/2014/main" id="{7F95D8B1-A3D9-423F-9F7A-0A8D4243877E}"/>
              </a:ext>
            </a:extLst>
          </p:cNvPr>
          <p:cNvSpPr>
            <a:spLocks noGrp="1"/>
          </p:cNvSpPr>
          <p:nvPr>
            <p:ph type="body" sz="quarter" idx="34"/>
          </p:nvPr>
        </p:nvSpPr>
        <p:spPr>
          <a:xfrm>
            <a:off x="7273483" y="2335091"/>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29" name="Text Placeholder 9">
            <a:extLst>
              <a:ext uri="{FF2B5EF4-FFF2-40B4-BE49-F238E27FC236}">
                <a16:creationId xmlns:a16="http://schemas.microsoft.com/office/drawing/2014/main" id="{1BF31980-75BB-4A55-A53F-C1D2256DCCC7}"/>
              </a:ext>
            </a:extLst>
          </p:cNvPr>
          <p:cNvSpPr>
            <a:spLocks noGrp="1"/>
          </p:cNvSpPr>
          <p:nvPr>
            <p:ph type="body" sz="quarter" idx="35"/>
          </p:nvPr>
        </p:nvSpPr>
        <p:spPr>
          <a:xfrm>
            <a:off x="7273483" y="5572519"/>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30" name="Text Placeholder 9">
            <a:extLst>
              <a:ext uri="{FF2B5EF4-FFF2-40B4-BE49-F238E27FC236}">
                <a16:creationId xmlns:a16="http://schemas.microsoft.com/office/drawing/2014/main" id="{989BFB98-639A-437A-9D22-E16A0612DA8F}"/>
              </a:ext>
            </a:extLst>
          </p:cNvPr>
          <p:cNvSpPr>
            <a:spLocks noGrp="1"/>
          </p:cNvSpPr>
          <p:nvPr>
            <p:ph type="body" sz="quarter" idx="36"/>
          </p:nvPr>
        </p:nvSpPr>
        <p:spPr>
          <a:xfrm>
            <a:off x="7273483" y="4493377"/>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31" name="Text Placeholder 9">
            <a:extLst>
              <a:ext uri="{FF2B5EF4-FFF2-40B4-BE49-F238E27FC236}">
                <a16:creationId xmlns:a16="http://schemas.microsoft.com/office/drawing/2014/main" id="{E2489E5D-8F2C-41E7-86DE-25EC09F4AD55}"/>
              </a:ext>
            </a:extLst>
          </p:cNvPr>
          <p:cNvSpPr>
            <a:spLocks noGrp="1"/>
          </p:cNvSpPr>
          <p:nvPr>
            <p:ph type="body" sz="quarter" idx="37"/>
          </p:nvPr>
        </p:nvSpPr>
        <p:spPr>
          <a:xfrm>
            <a:off x="7273483" y="3414234"/>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Tree>
    <p:extLst>
      <p:ext uri="{BB962C8B-B14F-4D97-AF65-F5344CB8AC3E}">
        <p14:creationId xmlns:p14="http://schemas.microsoft.com/office/powerpoint/2010/main" val="17427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ny History">
    <p:spTree>
      <p:nvGrpSpPr>
        <p:cNvPr id="1" name=""/>
        <p:cNvGrpSpPr/>
        <p:nvPr/>
      </p:nvGrpSpPr>
      <p:grpSpPr>
        <a:xfrm>
          <a:off x="0" y="0"/>
          <a:ext cx="0" cy="0"/>
          <a:chOff x="0" y="0"/>
          <a:chExt cx="0" cy="0"/>
        </a:xfrm>
      </p:grpSpPr>
      <p:sp>
        <p:nvSpPr>
          <p:cNvPr id="57" name="Rectangle 56" hidden="1">
            <a:extLst>
              <a:ext uri="{FF2B5EF4-FFF2-40B4-BE49-F238E27FC236}">
                <a16:creationId xmlns:a16="http://schemas.microsoft.com/office/drawing/2014/main" id="{C760A920-6661-4219-B713-CDDF7C1B128B}"/>
              </a:ext>
            </a:extLst>
          </p:cNvPr>
          <p:cNvSpPr/>
          <p:nvPr userDrawn="1"/>
        </p:nvSpPr>
        <p:spPr>
          <a:xfrm>
            <a:off x="665595" y="1895562"/>
            <a:ext cx="5102644" cy="3582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E8FCF8D0-C85D-46E8-999D-2B2EA2B559FC}"/>
              </a:ext>
            </a:extLst>
          </p:cNvPr>
          <p:cNvSpPr>
            <a:spLocks noGrp="1"/>
          </p:cNvSpPr>
          <p:nvPr>
            <p:ph type="title"/>
          </p:nvPr>
        </p:nvSpPr>
        <p:spPr/>
        <p:txBody>
          <a:bodyPr/>
          <a:lstStyle/>
          <a:p>
            <a:r>
              <a:rPr lang="en-US" dirty="0"/>
              <a:t>Click to edit Master title style</a:t>
            </a:r>
          </a:p>
        </p:txBody>
      </p:sp>
      <p:grpSp>
        <p:nvGrpSpPr>
          <p:cNvPr id="56" name="Group 55" hidden="1">
            <a:extLst>
              <a:ext uri="{FF2B5EF4-FFF2-40B4-BE49-F238E27FC236}">
                <a16:creationId xmlns:a16="http://schemas.microsoft.com/office/drawing/2014/main" id="{3FF5F156-5E3D-4E2F-8838-005D61497D25}"/>
              </a:ext>
            </a:extLst>
          </p:cNvPr>
          <p:cNvGrpSpPr/>
          <p:nvPr userDrawn="1"/>
        </p:nvGrpSpPr>
        <p:grpSpPr>
          <a:xfrm>
            <a:off x="5248228" y="2731061"/>
            <a:ext cx="6285250" cy="1528677"/>
            <a:chOff x="5248228" y="2731061"/>
            <a:chExt cx="6285250" cy="1528677"/>
          </a:xfrm>
        </p:grpSpPr>
        <p:sp>
          <p:nvSpPr>
            <p:cNvPr id="53" name="Rectangle 52">
              <a:extLst>
                <a:ext uri="{FF2B5EF4-FFF2-40B4-BE49-F238E27FC236}">
                  <a16:creationId xmlns:a16="http://schemas.microsoft.com/office/drawing/2014/main" id="{C94228A6-0574-48B5-80D1-56469240A354}"/>
                </a:ext>
              </a:extLst>
            </p:cNvPr>
            <p:cNvSpPr/>
            <p:nvPr userDrawn="1"/>
          </p:nvSpPr>
          <p:spPr>
            <a:xfrm>
              <a:off x="5248228" y="2777490"/>
              <a:ext cx="520012" cy="144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9781F2B-5751-4C37-B442-1E903203D1F5}"/>
                </a:ext>
              </a:extLst>
            </p:cNvPr>
            <p:cNvSpPr/>
            <p:nvPr userDrawn="1"/>
          </p:nvSpPr>
          <p:spPr>
            <a:xfrm>
              <a:off x="6393427" y="2819558"/>
              <a:ext cx="520012" cy="144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A3D8949-3967-4657-8B52-45A64D200578}"/>
                </a:ext>
              </a:extLst>
            </p:cNvPr>
            <p:cNvSpPr/>
            <p:nvPr userDrawn="1"/>
          </p:nvSpPr>
          <p:spPr>
            <a:xfrm>
              <a:off x="11013466" y="2731061"/>
              <a:ext cx="520012" cy="144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Picture Placeholder 48">
            <a:extLst>
              <a:ext uri="{FF2B5EF4-FFF2-40B4-BE49-F238E27FC236}">
                <a16:creationId xmlns:a16="http://schemas.microsoft.com/office/drawing/2014/main" id="{4D27DD87-A6A0-4BE4-A16E-579790196191}"/>
              </a:ext>
            </a:extLst>
          </p:cNvPr>
          <p:cNvSpPr>
            <a:spLocks noGrp="1"/>
          </p:cNvSpPr>
          <p:nvPr>
            <p:ph type="pic" sz="quarter" idx="14"/>
          </p:nvPr>
        </p:nvSpPr>
        <p:spPr>
          <a:xfrm>
            <a:off x="6229350" y="838200"/>
            <a:ext cx="5962650" cy="5562600"/>
          </a:xfrm>
          <a:prstGeom prst="rect">
            <a:avLst/>
          </a:prstGeom>
          <a:ln w="12700">
            <a:noFill/>
          </a:ln>
        </p:spPr>
        <p:txBody>
          <a:bodyPr wrap="square" anchor="ctr">
            <a:noAutofit/>
          </a:bodyPr>
          <a:lstStyle>
            <a:lvl1pPr marL="0" indent="0" algn="ctr">
              <a:buNone/>
              <a:defRPr/>
            </a:lvl1pPr>
          </a:lstStyle>
          <a:p>
            <a:endParaRPr lang="en-US" dirty="0"/>
          </a:p>
        </p:txBody>
      </p:sp>
      <p:sp>
        <p:nvSpPr>
          <p:cNvPr id="13" name="Text Placeholder 9">
            <a:extLst>
              <a:ext uri="{FF2B5EF4-FFF2-40B4-BE49-F238E27FC236}">
                <a16:creationId xmlns:a16="http://schemas.microsoft.com/office/drawing/2014/main" id="{953A1AA1-5155-4B02-94A5-810DAA925C74}"/>
              </a:ext>
            </a:extLst>
          </p:cNvPr>
          <p:cNvSpPr>
            <a:spLocks noGrp="1"/>
          </p:cNvSpPr>
          <p:nvPr>
            <p:ph type="body" sz="quarter" idx="15"/>
          </p:nvPr>
        </p:nvSpPr>
        <p:spPr>
          <a:xfrm>
            <a:off x="495345" y="2571466"/>
            <a:ext cx="5448255" cy="803010"/>
          </a:xfrm>
          <a:prstGeom prst="rect">
            <a:avLst/>
          </a:prstGeom>
        </p:spPr>
        <p:txBody>
          <a:bodyPr lIns="0" rIns="0"/>
          <a:lstStyle>
            <a:lvl1pPr marL="0" indent="0" algn="l">
              <a:lnSpc>
                <a:spcPts val="2200"/>
              </a:lnSpc>
              <a:spcBef>
                <a:spcPts val="0"/>
              </a:spcBef>
              <a:buNone/>
              <a:defRPr sz="1800" b="0">
                <a:solidFill>
                  <a:schemeClr val="tx1"/>
                </a:solidFill>
              </a:defRPr>
            </a:lvl1pPr>
          </a:lstStyle>
          <a:p>
            <a:pPr lvl="0"/>
            <a:endParaRPr lang="en-US" dirty="0"/>
          </a:p>
        </p:txBody>
      </p:sp>
      <p:sp>
        <p:nvSpPr>
          <p:cNvPr id="14" name="Text Placeholder 9">
            <a:extLst>
              <a:ext uri="{FF2B5EF4-FFF2-40B4-BE49-F238E27FC236}">
                <a16:creationId xmlns:a16="http://schemas.microsoft.com/office/drawing/2014/main" id="{C179FAAC-563D-4EDB-9675-D3868C4A23D6}"/>
              </a:ext>
            </a:extLst>
          </p:cNvPr>
          <p:cNvSpPr>
            <a:spLocks noGrp="1"/>
          </p:cNvSpPr>
          <p:nvPr>
            <p:ph type="body" sz="quarter" idx="16"/>
          </p:nvPr>
        </p:nvSpPr>
        <p:spPr>
          <a:xfrm>
            <a:off x="495322" y="3787510"/>
            <a:ext cx="5448299" cy="1098549"/>
          </a:xfrm>
          <a:prstGeom prst="rect">
            <a:avLst/>
          </a:prstGeom>
        </p:spPr>
        <p:txBody>
          <a:bodyPr lIns="0" rIns="0"/>
          <a:lstStyle>
            <a:lvl1pPr marL="0" indent="0" algn="l">
              <a:lnSpc>
                <a:spcPts val="1800"/>
              </a:lnSpc>
              <a:spcBef>
                <a:spcPts val="0"/>
              </a:spcBef>
              <a:buNone/>
              <a:defRPr sz="1400">
                <a:solidFill>
                  <a:schemeClr val="tx1"/>
                </a:solidFill>
              </a:defRPr>
            </a:lvl1pPr>
          </a:lstStyle>
          <a:p>
            <a:pPr lvl="0"/>
            <a:endParaRPr lang="en-US" dirty="0"/>
          </a:p>
        </p:txBody>
      </p:sp>
    </p:spTree>
    <p:extLst>
      <p:ext uri="{BB962C8B-B14F-4D97-AF65-F5344CB8AC3E}">
        <p14:creationId xmlns:p14="http://schemas.microsoft.com/office/powerpoint/2010/main" val="114240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EE9-E89B-4060-8304-87D12C4A37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77978-39A8-4E6E-94DF-97ABB31C78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4278C-5820-4619-AE3F-D168DE6CE695}"/>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5" name="Footer Placeholder 4">
            <a:extLst>
              <a:ext uri="{FF2B5EF4-FFF2-40B4-BE49-F238E27FC236}">
                <a16:creationId xmlns:a16="http://schemas.microsoft.com/office/drawing/2014/main" id="{B415D683-A85D-4A8C-B2AD-7C290B421E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08DF01-2782-494C-8D7A-AE13DD83C204}"/>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516005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BA11163-79F7-42BA-A060-BE741811B05C}"/>
              </a:ext>
            </a:extLst>
          </p:cNvPr>
          <p:cNvSpPr/>
          <p:nvPr userDrawn="1"/>
        </p:nvSpPr>
        <p:spPr>
          <a:xfrm>
            <a:off x="-42203" y="891149"/>
            <a:ext cx="12192000" cy="5588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E8FCF8D0-C85D-46E8-999D-2B2EA2B559FC}"/>
              </a:ext>
            </a:extLst>
          </p:cNvPr>
          <p:cNvSpPr>
            <a:spLocks noGrp="1"/>
          </p:cNvSpPr>
          <p:nvPr>
            <p:ph type="title"/>
          </p:nvPr>
        </p:nvSpPr>
        <p:spPr/>
        <p:txBody>
          <a:bodyPr/>
          <a:lstStyle/>
          <a:p>
            <a:r>
              <a:rPr lang="en-US" dirty="0"/>
              <a:t>Click to edit Master title style</a:t>
            </a:r>
          </a:p>
        </p:txBody>
      </p:sp>
      <p:sp>
        <p:nvSpPr>
          <p:cNvPr id="8" name="Slide Number Placeholder 7" hidden="1">
            <a:extLst>
              <a:ext uri="{FF2B5EF4-FFF2-40B4-BE49-F238E27FC236}">
                <a16:creationId xmlns:a16="http://schemas.microsoft.com/office/drawing/2014/main" id="{DEE8C51B-6921-4939-A6CE-BED10BF250F1}"/>
              </a:ext>
            </a:extLst>
          </p:cNvPr>
          <p:cNvSpPr>
            <a:spLocks noGrp="1"/>
          </p:cNvSpPr>
          <p:nvPr>
            <p:ph type="sldNum" sz="quarter" idx="10"/>
          </p:nvPr>
        </p:nvSpPr>
        <p:spPr>
          <a:xfrm>
            <a:off x="11471237" y="6413580"/>
            <a:ext cx="425517" cy="308610"/>
          </a:xfrm>
        </p:spPr>
        <p:txBody>
          <a:bodyPr/>
          <a:lstStyle/>
          <a:p>
            <a:fld id="{C477ECF7-CC71-4814-8830-8ABB06CBEDB9}" type="slidenum">
              <a:rPr lang="en-US" smtClean="0"/>
              <a:pPr/>
              <a:t>‹#›</a:t>
            </a:fld>
            <a:endParaRPr lang="en-US" dirty="0"/>
          </a:p>
        </p:txBody>
      </p:sp>
      <p:sp>
        <p:nvSpPr>
          <p:cNvPr id="2" name="Parallelogram 1">
            <a:extLst>
              <a:ext uri="{FF2B5EF4-FFF2-40B4-BE49-F238E27FC236}">
                <a16:creationId xmlns:a16="http://schemas.microsoft.com/office/drawing/2014/main" id="{E7A16C09-E78B-499F-9B61-80FDB826F0C2}"/>
              </a:ext>
            </a:extLst>
          </p:cNvPr>
          <p:cNvSpPr/>
          <p:nvPr userDrawn="1"/>
        </p:nvSpPr>
        <p:spPr>
          <a:xfrm>
            <a:off x="1484081" y="3010101"/>
            <a:ext cx="1909274" cy="1434466"/>
          </a:xfrm>
          <a:prstGeom prst="parallelogram">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C025F3C9-A47E-4825-8F8E-E888428FF2F5}"/>
              </a:ext>
            </a:extLst>
          </p:cNvPr>
          <p:cNvSpPr>
            <a:spLocks noGrp="1"/>
          </p:cNvSpPr>
          <p:nvPr>
            <p:ph type="body" sz="quarter" idx="12"/>
          </p:nvPr>
        </p:nvSpPr>
        <p:spPr>
          <a:xfrm>
            <a:off x="1469266"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12" name="Picture Placeholder 11">
            <a:extLst>
              <a:ext uri="{FF2B5EF4-FFF2-40B4-BE49-F238E27FC236}">
                <a16:creationId xmlns:a16="http://schemas.microsoft.com/office/drawing/2014/main" id="{4173E187-9A6D-4888-9CE4-91095598A315}"/>
              </a:ext>
            </a:extLst>
          </p:cNvPr>
          <p:cNvSpPr>
            <a:spLocks noGrp="1"/>
          </p:cNvSpPr>
          <p:nvPr>
            <p:ph type="pic" sz="quarter" idx="14"/>
          </p:nvPr>
        </p:nvSpPr>
        <p:spPr>
          <a:xfrm>
            <a:off x="1938700"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3" name="Parallelogram 12">
            <a:extLst>
              <a:ext uri="{FF2B5EF4-FFF2-40B4-BE49-F238E27FC236}">
                <a16:creationId xmlns:a16="http://schemas.microsoft.com/office/drawing/2014/main" id="{1EF43DEF-B247-45BB-A5BE-BCD4EECACB3B}"/>
              </a:ext>
            </a:extLst>
          </p:cNvPr>
          <p:cNvSpPr/>
          <p:nvPr userDrawn="1"/>
        </p:nvSpPr>
        <p:spPr>
          <a:xfrm>
            <a:off x="3944918" y="3010101"/>
            <a:ext cx="1909274" cy="1434466"/>
          </a:xfrm>
          <a:prstGeom prst="parallelogram">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9">
            <a:extLst>
              <a:ext uri="{FF2B5EF4-FFF2-40B4-BE49-F238E27FC236}">
                <a16:creationId xmlns:a16="http://schemas.microsoft.com/office/drawing/2014/main" id="{A1518AED-6508-47D1-8DFE-16B04DCF1178}"/>
              </a:ext>
            </a:extLst>
          </p:cNvPr>
          <p:cNvSpPr>
            <a:spLocks noGrp="1"/>
          </p:cNvSpPr>
          <p:nvPr>
            <p:ph type="body" sz="quarter" idx="15"/>
          </p:nvPr>
        </p:nvSpPr>
        <p:spPr>
          <a:xfrm>
            <a:off x="3930102"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16" name="Picture Placeholder 15">
            <a:extLst>
              <a:ext uri="{FF2B5EF4-FFF2-40B4-BE49-F238E27FC236}">
                <a16:creationId xmlns:a16="http://schemas.microsoft.com/office/drawing/2014/main" id="{B6F3B121-D346-4008-B18D-C7387EA3B8FE}"/>
              </a:ext>
            </a:extLst>
          </p:cNvPr>
          <p:cNvSpPr>
            <a:spLocks noGrp="1"/>
          </p:cNvSpPr>
          <p:nvPr>
            <p:ph type="pic" sz="quarter" idx="17"/>
          </p:nvPr>
        </p:nvSpPr>
        <p:spPr>
          <a:xfrm>
            <a:off x="4399537"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7" name="Parallelogram 16">
            <a:extLst>
              <a:ext uri="{FF2B5EF4-FFF2-40B4-BE49-F238E27FC236}">
                <a16:creationId xmlns:a16="http://schemas.microsoft.com/office/drawing/2014/main" id="{2DE5184A-0BDD-40A0-AAF7-9C7381BFFF87}"/>
              </a:ext>
            </a:extLst>
          </p:cNvPr>
          <p:cNvSpPr/>
          <p:nvPr userDrawn="1"/>
        </p:nvSpPr>
        <p:spPr>
          <a:xfrm>
            <a:off x="6405755" y="3010101"/>
            <a:ext cx="1909274" cy="1434466"/>
          </a:xfrm>
          <a:prstGeom prst="parallelogram">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9">
            <a:extLst>
              <a:ext uri="{FF2B5EF4-FFF2-40B4-BE49-F238E27FC236}">
                <a16:creationId xmlns:a16="http://schemas.microsoft.com/office/drawing/2014/main" id="{8DD28789-75D6-4DA3-90AE-3A5C8AAA70D3}"/>
              </a:ext>
            </a:extLst>
          </p:cNvPr>
          <p:cNvSpPr>
            <a:spLocks noGrp="1"/>
          </p:cNvSpPr>
          <p:nvPr>
            <p:ph type="body" sz="quarter" idx="18"/>
          </p:nvPr>
        </p:nvSpPr>
        <p:spPr>
          <a:xfrm>
            <a:off x="6390939"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20" name="Picture Placeholder 19">
            <a:extLst>
              <a:ext uri="{FF2B5EF4-FFF2-40B4-BE49-F238E27FC236}">
                <a16:creationId xmlns:a16="http://schemas.microsoft.com/office/drawing/2014/main" id="{D3DDBC82-15F1-4AFC-9230-0935E50EC713}"/>
              </a:ext>
            </a:extLst>
          </p:cNvPr>
          <p:cNvSpPr>
            <a:spLocks noGrp="1"/>
          </p:cNvSpPr>
          <p:nvPr>
            <p:ph type="pic" sz="quarter" idx="20"/>
          </p:nvPr>
        </p:nvSpPr>
        <p:spPr>
          <a:xfrm>
            <a:off x="6860374"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21" name="Parallelogram 20">
            <a:extLst>
              <a:ext uri="{FF2B5EF4-FFF2-40B4-BE49-F238E27FC236}">
                <a16:creationId xmlns:a16="http://schemas.microsoft.com/office/drawing/2014/main" id="{E0CCA752-95F5-4695-8867-0B4B8250172B}"/>
              </a:ext>
            </a:extLst>
          </p:cNvPr>
          <p:cNvSpPr/>
          <p:nvPr userDrawn="1"/>
        </p:nvSpPr>
        <p:spPr>
          <a:xfrm>
            <a:off x="8866591" y="3010101"/>
            <a:ext cx="1909274" cy="1434466"/>
          </a:xfrm>
          <a:prstGeom prst="parallelogram">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9">
            <a:extLst>
              <a:ext uri="{FF2B5EF4-FFF2-40B4-BE49-F238E27FC236}">
                <a16:creationId xmlns:a16="http://schemas.microsoft.com/office/drawing/2014/main" id="{F5526DB4-B1BA-4E88-80B0-1B95F831A1A6}"/>
              </a:ext>
            </a:extLst>
          </p:cNvPr>
          <p:cNvSpPr>
            <a:spLocks noGrp="1"/>
          </p:cNvSpPr>
          <p:nvPr>
            <p:ph type="body" sz="quarter" idx="21"/>
          </p:nvPr>
        </p:nvSpPr>
        <p:spPr>
          <a:xfrm>
            <a:off x="8851775"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24" name="Picture Placeholder 23">
            <a:extLst>
              <a:ext uri="{FF2B5EF4-FFF2-40B4-BE49-F238E27FC236}">
                <a16:creationId xmlns:a16="http://schemas.microsoft.com/office/drawing/2014/main" id="{EF069084-AF6B-4F3E-B66F-28D9CCA1DF88}"/>
              </a:ext>
            </a:extLst>
          </p:cNvPr>
          <p:cNvSpPr>
            <a:spLocks noGrp="1"/>
          </p:cNvSpPr>
          <p:nvPr>
            <p:ph type="pic" sz="quarter" idx="23"/>
          </p:nvPr>
        </p:nvSpPr>
        <p:spPr>
          <a:xfrm>
            <a:off x="9321210"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9" name="Text Placeholder 9">
            <a:extLst>
              <a:ext uri="{FF2B5EF4-FFF2-40B4-BE49-F238E27FC236}">
                <a16:creationId xmlns:a16="http://schemas.microsoft.com/office/drawing/2014/main" id="{2B5B9AF7-4ADE-4F5B-AD97-861C51DFB23C}"/>
              </a:ext>
            </a:extLst>
          </p:cNvPr>
          <p:cNvSpPr>
            <a:spLocks noGrp="1"/>
          </p:cNvSpPr>
          <p:nvPr>
            <p:ph type="body" sz="quarter" idx="24"/>
          </p:nvPr>
        </p:nvSpPr>
        <p:spPr>
          <a:xfrm>
            <a:off x="495346" y="1976521"/>
            <a:ext cx="11201355" cy="593725"/>
          </a:xfrm>
          <a:prstGeom prst="rect">
            <a:avLst/>
          </a:prstGeom>
        </p:spPr>
        <p:txBody>
          <a:bodyPr lIns="0" rIns="0"/>
          <a:lstStyle>
            <a:lvl1pPr marL="0" indent="0" algn="ctr">
              <a:lnSpc>
                <a:spcPts val="2200"/>
              </a:lnSpc>
              <a:spcBef>
                <a:spcPts val="0"/>
              </a:spcBef>
              <a:buNone/>
              <a:defRPr sz="1800" b="0">
                <a:solidFill>
                  <a:schemeClr val="bg1"/>
                </a:solidFill>
              </a:defRPr>
            </a:lvl1pPr>
          </a:lstStyle>
          <a:p>
            <a:pPr lvl="0"/>
            <a:endParaRPr lang="en-US" dirty="0"/>
          </a:p>
        </p:txBody>
      </p:sp>
      <p:sp>
        <p:nvSpPr>
          <p:cNvPr id="28" name="Slide Number Placeholder 76">
            <a:extLst>
              <a:ext uri="{FF2B5EF4-FFF2-40B4-BE49-F238E27FC236}">
                <a16:creationId xmlns:a16="http://schemas.microsoft.com/office/drawing/2014/main" id="{7937D390-5354-4B87-B5BA-E8A5AF4AF2D0}"/>
              </a:ext>
            </a:extLst>
          </p:cNvPr>
          <p:cNvSpPr txBox="1">
            <a:spLocks/>
          </p:cNvSpPr>
          <p:nvPr userDrawn="1"/>
        </p:nvSpPr>
        <p:spPr>
          <a:xfrm>
            <a:off x="11559320" y="6413580"/>
            <a:ext cx="425517" cy="30861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77ECF7-CC71-4814-8830-8ABB06CBEDB9}"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401343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F323-0AD2-43E4-811F-A907A0CF6F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E16935-620A-4CC0-8A3E-09107C0156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3893B6-4818-45FE-A566-97823E5ADFDB}"/>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5" name="Footer Placeholder 4">
            <a:extLst>
              <a:ext uri="{FF2B5EF4-FFF2-40B4-BE49-F238E27FC236}">
                <a16:creationId xmlns:a16="http://schemas.microsoft.com/office/drawing/2014/main" id="{17B09DD0-4D71-44EB-8457-727166B7BB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DEE614-D7F1-4E81-B48B-9D19FD74D8D1}"/>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331570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E774-F99C-41E8-AE08-A47776BED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DD945-CAF5-40CC-AA85-CA05EE3BF9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EF492A-ADE8-4AC4-9C85-0BA058CEA3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682E29-10B8-4A76-9C45-F652E505D592}"/>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6" name="Footer Placeholder 5">
            <a:extLst>
              <a:ext uri="{FF2B5EF4-FFF2-40B4-BE49-F238E27FC236}">
                <a16:creationId xmlns:a16="http://schemas.microsoft.com/office/drawing/2014/main" id="{5199BF55-C9E7-4DB0-8C0B-02AE4146CE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71B5D7-A695-458C-8F99-55E436FA4C02}"/>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364296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8E31-DF00-4D62-B503-55076D5EE0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29711-66EF-4641-82F2-98A5A0BC52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528A8-6631-4BE3-9B57-08F7BAB819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7C28B-F7DE-4A02-814E-D2944C242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86D2A-A830-4BA1-AA0F-EE847ADCA0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743697-EE43-4C7E-9B6C-CA480B2524C6}"/>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8" name="Footer Placeholder 7">
            <a:extLst>
              <a:ext uri="{FF2B5EF4-FFF2-40B4-BE49-F238E27FC236}">
                <a16:creationId xmlns:a16="http://schemas.microsoft.com/office/drawing/2014/main" id="{FE967D2A-401C-453E-916D-2AEECB0BF27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C3FBF48-2BF8-4E5C-983E-2AF36F25A3AC}"/>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42103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F90A-243D-4AB4-8D6E-018E7B1E1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E60713-725C-4C87-869D-FF6C3E76FCC1}"/>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4" name="Footer Placeholder 3">
            <a:extLst>
              <a:ext uri="{FF2B5EF4-FFF2-40B4-BE49-F238E27FC236}">
                <a16:creationId xmlns:a16="http://schemas.microsoft.com/office/drawing/2014/main" id="{50224C13-ACB3-46DF-8007-5580C8AE15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C95D96A-DA06-4E49-8995-931EE887D00C}"/>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422330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6B51E-16F2-4FCB-AD56-727B7BF91F35}"/>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3" name="Footer Placeholder 2">
            <a:extLst>
              <a:ext uri="{FF2B5EF4-FFF2-40B4-BE49-F238E27FC236}">
                <a16:creationId xmlns:a16="http://schemas.microsoft.com/office/drawing/2014/main" id="{1472B887-AD85-410D-ADFD-A79AA2F85A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BF01CC-C86E-48B9-B3EB-A0A9C3E1E360}"/>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259600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B8C4-269E-499C-91B8-01F4E94F2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291DE-6A2F-40F0-A27C-C2883515EB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20BFE-C021-4B53-ADE6-26589690E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2A95B-9272-461B-BCE4-4359FD7315E5}"/>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6" name="Footer Placeholder 5">
            <a:extLst>
              <a:ext uri="{FF2B5EF4-FFF2-40B4-BE49-F238E27FC236}">
                <a16:creationId xmlns:a16="http://schemas.microsoft.com/office/drawing/2014/main" id="{2321EE29-E08B-4294-955F-CE4CA36B13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59F484-F695-42E6-B63F-D52CC531F29E}"/>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29801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0F8F-B6A1-416A-931A-A2C36D620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9D016C-D23B-4C8E-BA3B-7F8742C968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961E3E-F8A8-4073-A68E-0E49F1691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B7E54-8F3D-46AE-8F04-979450162C25}"/>
              </a:ext>
            </a:extLst>
          </p:cNvPr>
          <p:cNvSpPr>
            <a:spLocks noGrp="1"/>
          </p:cNvSpPr>
          <p:nvPr>
            <p:ph type="dt" sz="half" idx="10"/>
          </p:nvPr>
        </p:nvSpPr>
        <p:spPr/>
        <p:txBody>
          <a:bodyPr/>
          <a:lstStyle/>
          <a:p>
            <a:fld id="{33B1AB12-97B8-4320-9E0F-B6CF51833CFC}" type="datetimeFigureOut">
              <a:rPr lang="en-US" smtClean="0"/>
              <a:t>4/21/2026</a:t>
            </a:fld>
            <a:endParaRPr lang="en-US" dirty="0"/>
          </a:p>
        </p:txBody>
      </p:sp>
      <p:sp>
        <p:nvSpPr>
          <p:cNvPr id="6" name="Footer Placeholder 5">
            <a:extLst>
              <a:ext uri="{FF2B5EF4-FFF2-40B4-BE49-F238E27FC236}">
                <a16:creationId xmlns:a16="http://schemas.microsoft.com/office/drawing/2014/main" id="{9533CADC-596E-455E-A208-8FFEBF7BF8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BBAF5D-6B6D-4981-A983-8BE1D2223FAA}"/>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200001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3D5873-E0E7-4DD5-BE2A-56B665BC5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4345F-6FB4-42E7-A373-AC751CA97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8B1BE-71DD-4EA4-8237-BB88A0D18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1AB12-97B8-4320-9E0F-B6CF51833CFC}" type="datetimeFigureOut">
              <a:rPr lang="en-US" smtClean="0"/>
              <a:t>4/21/2026</a:t>
            </a:fld>
            <a:endParaRPr lang="en-US" dirty="0"/>
          </a:p>
        </p:txBody>
      </p:sp>
      <p:sp>
        <p:nvSpPr>
          <p:cNvPr id="5" name="Footer Placeholder 4">
            <a:extLst>
              <a:ext uri="{FF2B5EF4-FFF2-40B4-BE49-F238E27FC236}">
                <a16:creationId xmlns:a16="http://schemas.microsoft.com/office/drawing/2014/main" id="{B0C37557-DCA9-49E2-8DC1-1D000C36A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2D7E3B5-1CC3-4722-A6FE-C20F1F422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EE41E-6284-4D69-B46F-D9047FD02D2E}" type="slidenum">
              <a:rPr lang="en-US" smtClean="0"/>
              <a:t>‹#›</a:t>
            </a:fld>
            <a:endParaRPr lang="en-US" dirty="0"/>
          </a:p>
        </p:txBody>
      </p:sp>
    </p:spTree>
    <p:extLst>
      <p:ext uri="{BB962C8B-B14F-4D97-AF65-F5344CB8AC3E}">
        <p14:creationId xmlns:p14="http://schemas.microsoft.com/office/powerpoint/2010/main" val="3178380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12" r:id="rId10"/>
    <p:sldLayoutId id="2147483674" r:id="rId11"/>
    <p:sldLayoutId id="2147483766" r:id="rId12"/>
    <p:sldLayoutId id="2147483767" r:id="rId13"/>
    <p:sldLayoutId id="2147483768" r:id="rId14"/>
    <p:sldLayoutId id="2147483769" r:id="rId15"/>
    <p:sldLayoutId id="2147483770" r:id="rId16"/>
    <p:sldLayoutId id="2147483710" r:id="rId17"/>
    <p:sldLayoutId id="2147483709" r:id="rId18"/>
    <p:sldLayoutId id="2147483659" r:id="rId19"/>
    <p:sldLayoutId id="214748371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25.jpeg"/><Relationship Id="rId4" Type="http://schemas.openxmlformats.org/officeDocument/2006/relationships/hyperlink" Target="mailto:peter@wpaworksllc.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7.jpe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exagon shaped sign with red and blue text&#10;&#10;Description automatically generated">
            <a:extLst>
              <a:ext uri="{FF2B5EF4-FFF2-40B4-BE49-F238E27FC236}">
                <a16:creationId xmlns:a16="http://schemas.microsoft.com/office/drawing/2014/main" id="{FA1508C2-F24A-54CB-3362-7B34C4B2C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528" y="1084903"/>
            <a:ext cx="6576465" cy="4389790"/>
          </a:xfrm>
          <a:prstGeom prst="rect">
            <a:avLst/>
          </a:prstGeom>
        </p:spPr>
      </p:pic>
    </p:spTree>
    <p:extLst>
      <p:ext uri="{BB962C8B-B14F-4D97-AF65-F5344CB8AC3E}">
        <p14:creationId xmlns:p14="http://schemas.microsoft.com/office/powerpoint/2010/main" val="204078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48EF8F-3DE9-78A9-68B3-FE8242DD3229}"/>
              </a:ext>
            </a:extLst>
          </p:cNvPr>
          <p:cNvSpPr/>
          <p:nvPr/>
        </p:nvSpPr>
        <p:spPr>
          <a:xfrm>
            <a:off x="0" y="0"/>
            <a:ext cx="12188952" cy="6857999"/>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92E389-B86D-68FB-4D3D-5EB824A7799C}"/>
              </a:ext>
            </a:extLst>
          </p:cNvPr>
          <p:cNvSpPr>
            <a:spLocks noGrp="1"/>
          </p:cNvSpPr>
          <p:nvPr>
            <p:ph type="title"/>
          </p:nvPr>
        </p:nvSpPr>
        <p:spPr>
          <a:xfrm>
            <a:off x="387959" y="319145"/>
            <a:ext cx="5796941" cy="1118394"/>
          </a:xfrm>
        </p:spPr>
        <p:txBody>
          <a:bodyPr anchor="t">
            <a:noAutofit/>
          </a:bodyPr>
          <a:lstStyle/>
          <a:p>
            <a:r>
              <a:rPr lang="en-US" sz="4800" dirty="0">
                <a:solidFill>
                  <a:schemeClr val="bg1"/>
                </a:solidFill>
              </a:rPr>
              <a:t>Why Partner with WPA	</a:t>
            </a:r>
          </a:p>
        </p:txBody>
      </p:sp>
      <p:graphicFrame>
        <p:nvGraphicFramePr>
          <p:cNvPr id="5" name="Content Placeholder 2">
            <a:extLst>
              <a:ext uri="{FF2B5EF4-FFF2-40B4-BE49-F238E27FC236}">
                <a16:creationId xmlns:a16="http://schemas.microsoft.com/office/drawing/2014/main" id="{D26336D2-C456-29A1-A6E7-1BABF1C2AF27}"/>
              </a:ext>
            </a:extLst>
          </p:cNvPr>
          <p:cNvGraphicFramePr>
            <a:graphicFrameLocks noGrp="1"/>
          </p:cNvGraphicFramePr>
          <p:nvPr>
            <p:ph idx="1"/>
            <p:extLst>
              <p:ext uri="{D42A27DB-BD31-4B8C-83A1-F6EECF244321}">
                <p14:modId xmlns:p14="http://schemas.microsoft.com/office/powerpoint/2010/main" val="2002685651"/>
              </p:ext>
            </p:extLst>
          </p:nvPr>
        </p:nvGraphicFramePr>
        <p:xfrm>
          <a:off x="1097026" y="1437539"/>
          <a:ext cx="9994900" cy="4254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85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CC84-A47E-4250-81B4-867A72A418A1}"/>
              </a:ext>
            </a:extLst>
          </p:cNvPr>
          <p:cNvSpPr>
            <a:spLocks noGrp="1"/>
          </p:cNvSpPr>
          <p:nvPr>
            <p:ph type="title"/>
          </p:nvPr>
        </p:nvSpPr>
        <p:spPr>
          <a:xfrm>
            <a:off x="838200" y="71350"/>
            <a:ext cx="10515600" cy="702630"/>
          </a:xfrm>
        </p:spPr>
        <p:txBody>
          <a:bodyPr/>
          <a:lstStyle/>
          <a:p>
            <a:r>
              <a:rPr lang="en-US" dirty="0"/>
              <a:t>Questions?</a:t>
            </a:r>
          </a:p>
        </p:txBody>
      </p:sp>
      <p:sp>
        <p:nvSpPr>
          <p:cNvPr id="4" name="Text Placeholder 3">
            <a:extLst>
              <a:ext uri="{FF2B5EF4-FFF2-40B4-BE49-F238E27FC236}">
                <a16:creationId xmlns:a16="http://schemas.microsoft.com/office/drawing/2014/main" id="{CBC0E343-86D4-42A7-9EB1-0D32194BB950}"/>
              </a:ext>
            </a:extLst>
          </p:cNvPr>
          <p:cNvSpPr>
            <a:spLocks noGrp="1"/>
          </p:cNvSpPr>
          <p:nvPr>
            <p:ph type="body" sz="quarter" idx="19"/>
          </p:nvPr>
        </p:nvSpPr>
        <p:spPr/>
        <p:txBody>
          <a:bodyPr/>
          <a:lstStyle/>
          <a:p>
            <a:r>
              <a:rPr lang="en-US"/>
              <a:t>For more information on how WPA Works LLC can become a strategic partner in your supply chain, please contact us below.</a:t>
            </a:r>
            <a:endParaRPr lang="en-US" dirty="0"/>
          </a:p>
        </p:txBody>
      </p:sp>
      <p:pic>
        <p:nvPicPr>
          <p:cNvPr id="45" name="Picture Placeholder 44">
            <a:extLst>
              <a:ext uri="{FF2B5EF4-FFF2-40B4-BE49-F238E27FC236}">
                <a16:creationId xmlns:a16="http://schemas.microsoft.com/office/drawing/2014/main" id="{DC4367A6-D81D-407B-844A-37E5EEEB7299}"/>
              </a:ext>
            </a:extLst>
          </p:cNvPr>
          <p:cNvPicPr>
            <a:picLocks noGrp="1" noChangeAspect="1"/>
          </p:cNvPicPr>
          <p:nvPr>
            <p:ph type="pic"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p:blipFill>
        <p:spPr/>
      </p:pic>
      <p:pic>
        <p:nvPicPr>
          <p:cNvPr id="47" name="Picture Placeholder 46">
            <a:extLst>
              <a:ext uri="{FF2B5EF4-FFF2-40B4-BE49-F238E27FC236}">
                <a16:creationId xmlns:a16="http://schemas.microsoft.com/office/drawing/2014/main" id="{5760974E-814D-4BE5-B66B-2204DFD00CE2}"/>
              </a:ext>
            </a:extLst>
          </p:cNvPr>
          <p:cNvPicPr>
            <a:picLocks noGrp="1" noChangeAspect="1"/>
          </p:cNvPicPr>
          <p:nvPr>
            <p:ph type="pic" sz="quarter" idx="27"/>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p:pic>
      <p:sp>
        <p:nvSpPr>
          <p:cNvPr id="6" name="Text Placeholder 5">
            <a:extLst>
              <a:ext uri="{FF2B5EF4-FFF2-40B4-BE49-F238E27FC236}">
                <a16:creationId xmlns:a16="http://schemas.microsoft.com/office/drawing/2014/main" id="{BF1A84B4-07A2-48CD-8F16-790062AABEAA}"/>
              </a:ext>
            </a:extLst>
          </p:cNvPr>
          <p:cNvSpPr>
            <a:spLocks noGrp="1"/>
          </p:cNvSpPr>
          <p:nvPr>
            <p:ph type="body" sz="quarter" idx="28"/>
          </p:nvPr>
        </p:nvSpPr>
        <p:spPr/>
        <p:txBody>
          <a:bodyPr/>
          <a:lstStyle/>
          <a:p>
            <a:r>
              <a:rPr lang="it-IT" dirty="0"/>
              <a:t>1695 Cambridge Drive, Elgin, IL 60123</a:t>
            </a:r>
            <a:endParaRPr lang="en-US" dirty="0"/>
          </a:p>
        </p:txBody>
      </p:sp>
      <p:sp>
        <p:nvSpPr>
          <p:cNvPr id="7" name="Text Placeholder 6">
            <a:extLst>
              <a:ext uri="{FF2B5EF4-FFF2-40B4-BE49-F238E27FC236}">
                <a16:creationId xmlns:a16="http://schemas.microsoft.com/office/drawing/2014/main" id="{018A5B44-78CE-45C4-94DE-0B2F40E92C23}"/>
              </a:ext>
            </a:extLst>
          </p:cNvPr>
          <p:cNvSpPr>
            <a:spLocks noGrp="1"/>
          </p:cNvSpPr>
          <p:nvPr>
            <p:ph type="body" sz="quarter" idx="29"/>
          </p:nvPr>
        </p:nvSpPr>
        <p:spPr/>
        <p:txBody>
          <a:bodyPr/>
          <a:lstStyle/>
          <a:p>
            <a:r>
              <a:rPr lang="en-US"/>
              <a:t>www.WPAWorksLLC.com</a:t>
            </a:r>
            <a:endParaRPr lang="en-US" dirty="0"/>
          </a:p>
        </p:txBody>
      </p:sp>
      <p:sp>
        <p:nvSpPr>
          <p:cNvPr id="10" name="Text Placeholder 9">
            <a:extLst>
              <a:ext uri="{FF2B5EF4-FFF2-40B4-BE49-F238E27FC236}">
                <a16:creationId xmlns:a16="http://schemas.microsoft.com/office/drawing/2014/main" id="{42CFA44C-4792-41A1-A8D8-0D591E0DD632}"/>
              </a:ext>
            </a:extLst>
          </p:cNvPr>
          <p:cNvSpPr>
            <a:spLocks noGrp="1"/>
          </p:cNvSpPr>
          <p:nvPr>
            <p:ph type="body" sz="quarter" idx="32"/>
          </p:nvPr>
        </p:nvSpPr>
        <p:spPr/>
        <p:txBody>
          <a:bodyPr/>
          <a:lstStyle/>
          <a:p>
            <a:r>
              <a:rPr lang="en-US"/>
              <a:t>630.557.9995 </a:t>
            </a:r>
            <a:endParaRPr lang="en-US" dirty="0"/>
          </a:p>
        </p:txBody>
      </p:sp>
      <p:sp>
        <p:nvSpPr>
          <p:cNvPr id="11" name="Text Placeholder 10">
            <a:extLst>
              <a:ext uri="{FF2B5EF4-FFF2-40B4-BE49-F238E27FC236}">
                <a16:creationId xmlns:a16="http://schemas.microsoft.com/office/drawing/2014/main" id="{FBEEC7E6-6961-4140-A3FD-A5E6C2D4AD2D}"/>
              </a:ext>
            </a:extLst>
          </p:cNvPr>
          <p:cNvSpPr>
            <a:spLocks noGrp="1"/>
          </p:cNvSpPr>
          <p:nvPr>
            <p:ph type="body" sz="quarter" idx="33"/>
          </p:nvPr>
        </p:nvSpPr>
        <p:spPr>
          <a:xfrm>
            <a:off x="1206082" y="5234369"/>
            <a:ext cx="2882442" cy="984813"/>
          </a:xfrm>
        </p:spPr>
        <p:txBody>
          <a:bodyPr/>
          <a:lstStyle/>
          <a:p>
            <a:pPr>
              <a:lnSpc>
                <a:spcPct val="100000"/>
              </a:lnSpc>
            </a:pPr>
            <a:r>
              <a:rPr lang="en-US">
                <a:hlinkClick r:id="rId4">
                  <a:extLst>
                    <a:ext uri="{A12FA001-AC4F-418D-AE19-62706E023703}">
                      <ahyp:hlinkClr xmlns:ahyp="http://schemas.microsoft.com/office/drawing/2018/hyperlinkcolor" val="tx"/>
                    </a:ext>
                  </a:extLst>
                </a:hlinkClick>
              </a:rPr>
              <a:t>Patryk@wpaworksllc.com                      </a:t>
            </a:r>
          </a:p>
          <a:p>
            <a:pPr>
              <a:lnSpc>
                <a:spcPct val="100000"/>
              </a:lnSpc>
            </a:pPr>
            <a:r>
              <a:rPr lang="en-US">
                <a:hlinkClick r:id="rId4">
                  <a:extLst>
                    <a:ext uri="{A12FA001-AC4F-418D-AE19-62706E023703}">
                      <ahyp:hlinkClr xmlns:ahyp="http://schemas.microsoft.com/office/drawing/2018/hyperlinkcolor" val="tx"/>
                    </a:ext>
                  </a:extLst>
                </a:hlinkClick>
              </a:rPr>
              <a:t>Peter@wpaworksllc.com</a:t>
            </a:r>
            <a:r>
              <a:rPr lang="en-US"/>
              <a:t> 	</a:t>
            </a:r>
          </a:p>
          <a:p>
            <a:pPr>
              <a:lnSpc>
                <a:spcPct val="100000"/>
              </a:lnSpc>
            </a:pPr>
            <a:r>
              <a:rPr lang="en-US" u="sng"/>
              <a:t>AL@wpaworksllc.com</a:t>
            </a:r>
          </a:p>
          <a:p>
            <a:pPr>
              <a:lnSpc>
                <a:spcPct val="100000"/>
              </a:lnSpc>
            </a:pPr>
            <a:r>
              <a:rPr lang="en-US" u="sng"/>
              <a:t>Iwona@wpaworksllc.com</a:t>
            </a:r>
          </a:p>
          <a:p>
            <a:pPr>
              <a:lnSpc>
                <a:spcPct val="100000"/>
              </a:lnSpc>
            </a:pPr>
            <a:endParaRPr lang="en-US" u="sng" dirty="0"/>
          </a:p>
        </p:txBody>
      </p:sp>
      <p:sp>
        <p:nvSpPr>
          <p:cNvPr id="12" name="Text Placeholder 11">
            <a:extLst>
              <a:ext uri="{FF2B5EF4-FFF2-40B4-BE49-F238E27FC236}">
                <a16:creationId xmlns:a16="http://schemas.microsoft.com/office/drawing/2014/main" id="{DFDCFEDA-5574-44B7-A501-50273DA92516}"/>
              </a:ext>
            </a:extLst>
          </p:cNvPr>
          <p:cNvSpPr>
            <a:spLocks noGrp="1"/>
          </p:cNvSpPr>
          <p:nvPr>
            <p:ph type="body" sz="quarter" idx="34"/>
          </p:nvPr>
        </p:nvSpPr>
        <p:spPr/>
        <p:txBody>
          <a:bodyPr/>
          <a:lstStyle/>
          <a:p>
            <a:r>
              <a:rPr lang="en-US"/>
              <a:t>FOR INQUIRIES:</a:t>
            </a:r>
            <a:endParaRPr lang="en-US" dirty="0"/>
          </a:p>
        </p:txBody>
      </p:sp>
      <p:sp>
        <p:nvSpPr>
          <p:cNvPr id="3" name="Text Placeholder 6">
            <a:extLst>
              <a:ext uri="{FF2B5EF4-FFF2-40B4-BE49-F238E27FC236}">
                <a16:creationId xmlns:a16="http://schemas.microsoft.com/office/drawing/2014/main" id="{63A9CBD0-F520-B376-C9E7-6409088E75C5}"/>
              </a:ext>
            </a:extLst>
          </p:cNvPr>
          <p:cNvSpPr txBox="1">
            <a:spLocks/>
          </p:cNvSpPr>
          <p:nvPr/>
        </p:nvSpPr>
        <p:spPr>
          <a:xfrm>
            <a:off x="3899358" y="5026982"/>
            <a:ext cx="2971780" cy="1256420"/>
          </a:xfrm>
          <a:prstGeom prst="rect">
            <a:avLst/>
          </a:prstGeom>
        </p:spPr>
        <p:txBody>
          <a:bodyPr lIns="0" rIns="0" anchor="ctr"/>
          <a:lstStyle>
            <a:lvl1pPr marL="0" indent="0" algn="l" defTabSz="914400" rtl="0" eaLnBrk="1" latinLnBrk="0" hangingPunct="1">
              <a:lnSpc>
                <a:spcPts val="1800"/>
              </a:lnSpc>
              <a:spcBef>
                <a:spcPts val="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t>Business Development</a:t>
            </a:r>
          </a:p>
          <a:p>
            <a:r>
              <a:rPr lang="en-US" b="0"/>
              <a:t>CEO</a:t>
            </a:r>
          </a:p>
          <a:p>
            <a:r>
              <a:rPr lang="en-US" b="0"/>
              <a:t>Business Development </a:t>
            </a:r>
          </a:p>
          <a:p>
            <a:r>
              <a:rPr lang="en-US" b="0"/>
              <a:t>Owner</a:t>
            </a:r>
            <a:endParaRPr lang="en-US" b="0" dirty="0"/>
          </a:p>
        </p:txBody>
      </p:sp>
      <p:pic>
        <p:nvPicPr>
          <p:cNvPr id="8" name="Picture 7" descr="A white van with a red and blue logo&#10;&#10;Description automatically generated">
            <a:extLst>
              <a:ext uri="{FF2B5EF4-FFF2-40B4-BE49-F238E27FC236}">
                <a16:creationId xmlns:a16="http://schemas.microsoft.com/office/drawing/2014/main" id="{C400C7C9-EC02-2B62-562D-9FD55C887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708" y="0"/>
            <a:ext cx="5207291" cy="3464351"/>
          </a:xfrm>
          <a:prstGeom prst="rect">
            <a:avLst/>
          </a:prstGeom>
        </p:spPr>
      </p:pic>
      <p:pic>
        <p:nvPicPr>
          <p:cNvPr id="13" name="Picture 12" descr="A building with a sign on the front&#10;&#10;Description automatically generated">
            <a:extLst>
              <a:ext uri="{FF2B5EF4-FFF2-40B4-BE49-F238E27FC236}">
                <a16:creationId xmlns:a16="http://schemas.microsoft.com/office/drawing/2014/main" id="{C7E11045-A4D6-D35B-84D9-61B677B384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1708" y="3392956"/>
            <a:ext cx="5207291" cy="3465043"/>
          </a:xfrm>
          <a:prstGeom prst="rect">
            <a:avLst/>
          </a:prstGeom>
        </p:spPr>
      </p:pic>
    </p:spTree>
    <p:extLst>
      <p:ext uri="{BB962C8B-B14F-4D97-AF65-F5344CB8AC3E}">
        <p14:creationId xmlns:p14="http://schemas.microsoft.com/office/powerpoint/2010/main" val="367066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51301108-ACEE-C1C1-3403-F63DF5C0798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AS9100D</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ISO 9001:2015</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F195D496-BDEE-6A69-6FF4-61F67672DB0C}"/>
              </a:ext>
            </a:extLst>
          </p:cNvPr>
          <p:cNvPicPr>
            <a:picLocks noChangeAspect="1"/>
          </p:cNvPicPr>
          <p:nvPr/>
        </p:nvPicPr>
        <p:blipFill>
          <a:blip r:embed="rId2"/>
          <a:stretch>
            <a:fillRect/>
          </a:stretch>
        </p:blipFill>
        <p:spPr>
          <a:xfrm>
            <a:off x="5432630" y="-43715"/>
            <a:ext cx="5311569" cy="6875819"/>
          </a:xfrm>
          <a:prstGeom prst="rect">
            <a:avLst/>
          </a:prstGeom>
        </p:spPr>
      </p:pic>
    </p:spTree>
    <p:extLst>
      <p:ext uri="{BB962C8B-B14F-4D97-AF65-F5344CB8AC3E}">
        <p14:creationId xmlns:p14="http://schemas.microsoft.com/office/powerpoint/2010/main" val="2257728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87" name="Rectangle 618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9" name="Rectangle 618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1" name="Rectangle 619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3" name="Rectangle 619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2" name="Text Placeholder 3">
            <a:extLst>
              <a:ext uri="{FF2B5EF4-FFF2-40B4-BE49-F238E27FC236}">
                <a16:creationId xmlns:a16="http://schemas.microsoft.com/office/drawing/2014/main" id="{42DE2508-3D46-458D-AB54-3E841F1DCA67}"/>
              </a:ext>
            </a:extLst>
          </p:cNvPr>
          <p:cNvSpPr>
            <a:spLocks/>
          </p:cNvSpPr>
          <p:nvPr/>
        </p:nvSpPr>
        <p:spPr>
          <a:xfrm>
            <a:off x="2170741" y="4739177"/>
            <a:ext cx="3852392" cy="1426685"/>
          </a:xfrm>
          <a:prstGeom prst="rect">
            <a:avLst/>
          </a:prstGeom>
        </p:spPr>
        <p:txBody>
          <a:bodyPr vert="horz" lIns="91440" tIns="45720" rIns="91440" bIns="45720" rtlCol="0">
            <a:noAutofit/>
          </a:bodyPr>
          <a:lstStyle/>
          <a:p>
            <a:pPr defTabSz="850392">
              <a:spcAft>
                <a:spcPts val="558"/>
              </a:spcAft>
            </a:pPr>
            <a:r>
              <a:rPr lang="en-US" sz="3348" b="1" kern="1200" dirty="0">
                <a:solidFill>
                  <a:schemeClr val="bg1"/>
                </a:solidFill>
                <a:latin typeface="+mn-lt"/>
                <a:ea typeface="+mn-ea"/>
                <a:cs typeface="+mn-cs"/>
              </a:rPr>
              <a:t>1695 Cambridge Dr. </a:t>
            </a:r>
          </a:p>
          <a:p>
            <a:pPr defTabSz="850392">
              <a:spcAft>
                <a:spcPts val="558"/>
              </a:spcAft>
            </a:pPr>
            <a:r>
              <a:rPr lang="en-US" sz="3348" b="1" kern="1200" dirty="0">
                <a:solidFill>
                  <a:schemeClr val="bg1"/>
                </a:solidFill>
                <a:latin typeface="+mn-lt"/>
                <a:ea typeface="+mn-ea"/>
                <a:cs typeface="+mn-cs"/>
              </a:rPr>
              <a:t>Elgin IL, 60123</a:t>
            </a:r>
            <a:endParaRPr lang="en-US" sz="3600" b="1" dirty="0">
              <a:solidFill>
                <a:schemeClr val="bg1"/>
              </a:solidFill>
            </a:endParaRPr>
          </a:p>
        </p:txBody>
      </p:sp>
      <p:pic>
        <p:nvPicPr>
          <p:cNvPr id="5" name="Picture 4" descr="A building with a red white and blue sign&#10;&#10;Description automatically generated">
            <a:extLst>
              <a:ext uri="{FF2B5EF4-FFF2-40B4-BE49-F238E27FC236}">
                <a16:creationId xmlns:a16="http://schemas.microsoft.com/office/drawing/2014/main" id="{D703EEBC-5A1C-B289-9269-22C13165A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147" y="55631"/>
            <a:ext cx="5160738" cy="3433667"/>
          </a:xfrm>
          <a:prstGeom prst="rect">
            <a:avLst/>
          </a:prstGeom>
        </p:spPr>
      </p:pic>
      <p:pic>
        <p:nvPicPr>
          <p:cNvPr id="12" name="Picture 11" descr="A building with cars parked in front of it&#10;&#10;Description automatically generated">
            <a:extLst>
              <a:ext uri="{FF2B5EF4-FFF2-40B4-BE49-F238E27FC236}">
                <a16:creationId xmlns:a16="http://schemas.microsoft.com/office/drawing/2014/main" id="{1FA24BC3-FCF4-5CC2-076F-F44B2320BCD1}"/>
              </a:ext>
            </a:extLst>
          </p:cNvPr>
          <p:cNvPicPr>
            <a:picLocks noChangeAspect="1"/>
          </p:cNvPicPr>
          <p:nvPr/>
        </p:nvPicPr>
        <p:blipFill rotWithShape="1">
          <a:blip r:embed="rId3">
            <a:extLst>
              <a:ext uri="{28A0092B-C50C-407E-A947-70E740481C1C}">
                <a14:useLocalDpi xmlns:a14="http://schemas.microsoft.com/office/drawing/2010/main" val="0"/>
              </a:ext>
            </a:extLst>
          </a:blip>
          <a:srcRect t="13533" r="9828" b="5767"/>
          <a:stretch/>
        </p:blipFill>
        <p:spPr>
          <a:xfrm>
            <a:off x="6869587" y="3267625"/>
            <a:ext cx="5163050" cy="3465528"/>
          </a:xfrm>
          <a:prstGeom prst="rect">
            <a:avLst/>
          </a:prstGeom>
        </p:spPr>
      </p:pic>
      <p:pic>
        <p:nvPicPr>
          <p:cNvPr id="14" name="Picture 13" descr="A close-up of a street sign&#10;&#10;Description automatically generated">
            <a:extLst>
              <a:ext uri="{FF2B5EF4-FFF2-40B4-BE49-F238E27FC236}">
                <a16:creationId xmlns:a16="http://schemas.microsoft.com/office/drawing/2014/main" id="{40C62024-CF01-227C-31DA-880768B77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62" y="1210225"/>
            <a:ext cx="4317531" cy="2946629"/>
          </a:xfrm>
          <a:prstGeom prst="rect">
            <a:avLst/>
          </a:prstGeom>
        </p:spPr>
      </p:pic>
    </p:spTree>
    <p:extLst>
      <p:ext uri="{BB962C8B-B14F-4D97-AF65-F5344CB8AC3E}">
        <p14:creationId xmlns:p14="http://schemas.microsoft.com/office/powerpoint/2010/main" val="384582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ecision CNC Machining | The Federal Group USA">
            <a:extLst>
              <a:ext uri="{FF2B5EF4-FFF2-40B4-BE49-F238E27FC236}">
                <a16:creationId xmlns:a16="http://schemas.microsoft.com/office/drawing/2014/main" id="{B67D659E-81A5-EABF-B855-995CABE7F7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0D900D-BF80-405C-808E-B5F858E35CFA}"/>
              </a:ext>
            </a:extLst>
          </p:cNvPr>
          <p:cNvSpPr>
            <a:spLocks noGrp="1"/>
          </p:cNvSpPr>
          <p:nvPr>
            <p:ph type="title"/>
          </p:nvPr>
        </p:nvSpPr>
        <p:spPr>
          <a:xfrm>
            <a:off x="8363716" y="0"/>
            <a:ext cx="3822189" cy="2167370"/>
          </a:xfrm>
          <a:gradFill>
            <a:gsLst>
              <a:gs pos="0">
                <a:srgbClr val="003399"/>
              </a:gs>
              <a:gs pos="41000">
                <a:schemeClr val="accent1">
                  <a:lumMod val="45000"/>
                  <a:lumOff val="55000"/>
                </a:schemeClr>
              </a:gs>
              <a:gs pos="83000">
                <a:schemeClr val="bg1"/>
              </a:gs>
              <a:gs pos="100000">
                <a:schemeClr val="bg1"/>
              </a:gs>
            </a:gsLst>
            <a:lin ang="5400000" scaled="1"/>
          </a:gradFill>
        </p:spPr>
        <p:txBody>
          <a:bodyPr vert="horz" lIns="91440" tIns="45720" rIns="91440" bIns="45720" rtlCol="0" anchor="ctr">
            <a:normAutofit/>
          </a:bodyPr>
          <a:lstStyle/>
          <a:p>
            <a:r>
              <a:rPr lang="en-US" sz="4800" dirty="0"/>
              <a:t>Who is WPA</a:t>
            </a:r>
          </a:p>
        </p:txBody>
      </p:sp>
      <p:sp>
        <p:nvSpPr>
          <p:cNvPr id="4" name="Text Placeholder 3">
            <a:extLst>
              <a:ext uri="{FF2B5EF4-FFF2-40B4-BE49-F238E27FC236}">
                <a16:creationId xmlns:a16="http://schemas.microsoft.com/office/drawing/2014/main" id="{42DE2508-3D46-458D-AB54-3E841F1DCA67}"/>
              </a:ext>
            </a:extLst>
          </p:cNvPr>
          <p:cNvSpPr>
            <a:spLocks noGrp="1"/>
          </p:cNvSpPr>
          <p:nvPr>
            <p:ph type="body" sz="quarter" idx="14"/>
          </p:nvPr>
        </p:nvSpPr>
        <p:spPr>
          <a:xfrm>
            <a:off x="8360670" y="1850002"/>
            <a:ext cx="3822189" cy="3742762"/>
          </a:xfrm>
        </p:spPr>
        <p:txBody>
          <a:bodyPr vert="horz" lIns="91440" tIns="45720" rIns="91440" bIns="45720" rtlCol="0">
            <a:noAutofit/>
          </a:bodyPr>
          <a:lstStyle/>
          <a:p>
            <a:pPr indent="-228600">
              <a:lnSpc>
                <a:spcPct val="90000"/>
              </a:lnSpc>
              <a:buFont typeface="Arial" panose="020B0604020202020204" pitchFamily="34" charset="0"/>
              <a:buChar char="•"/>
            </a:pPr>
            <a:endParaRPr lang="en-US" sz="1600" b="1" dirty="0"/>
          </a:p>
          <a:p>
            <a:pPr>
              <a:lnSpc>
                <a:spcPct val="90000"/>
              </a:lnSpc>
            </a:pPr>
            <a:endParaRPr lang="en-US" sz="2000" b="1" dirty="0"/>
          </a:p>
          <a:p>
            <a:pPr>
              <a:lnSpc>
                <a:spcPct val="90000"/>
              </a:lnSpc>
            </a:pPr>
            <a:r>
              <a:rPr lang="en-US" sz="2000" dirty="0"/>
              <a:t>A young dynamic CNC manufacturing company that provide its customers innovative solutions for their requirements, creates unlimited opportunities for its employees, and is a model entity in our community.</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b="1" dirty="0"/>
              <a:t>MISSION STATEMENT</a:t>
            </a:r>
          </a:p>
          <a:p>
            <a:pPr>
              <a:lnSpc>
                <a:spcPct val="90000"/>
              </a:lnSpc>
            </a:pPr>
            <a:endParaRPr lang="en-US" sz="2000" dirty="0"/>
          </a:p>
          <a:p>
            <a:pPr>
              <a:lnSpc>
                <a:spcPct val="90000"/>
              </a:lnSpc>
            </a:pPr>
            <a:r>
              <a:rPr lang="en-US" sz="2000" i="1" dirty="0"/>
              <a:t>The mission of WPA Works LLC is to supply products and services that will exceed customer expectations. </a:t>
            </a:r>
          </a:p>
          <a:p>
            <a:pPr indent="-228600">
              <a:lnSpc>
                <a:spcPct val="90000"/>
              </a:lnSpc>
              <a:buFont typeface="Arial" panose="020B0604020202020204" pitchFamily="34" charset="0"/>
              <a:buChar char="•"/>
            </a:pPr>
            <a:endParaRPr lang="en-US" sz="1600" dirty="0"/>
          </a:p>
        </p:txBody>
      </p:sp>
      <p:pic>
        <p:nvPicPr>
          <p:cNvPr id="8" name="Picture 7" descr="A round red white and blue flag with stars and text&#10;&#10;Description automatically generated">
            <a:extLst>
              <a:ext uri="{FF2B5EF4-FFF2-40B4-BE49-F238E27FC236}">
                <a16:creationId xmlns:a16="http://schemas.microsoft.com/office/drawing/2014/main" id="{6D0BB5E7-63D4-FC30-FDC5-CB66942C4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 y="0"/>
            <a:ext cx="2167370" cy="2167370"/>
          </a:xfrm>
          <a:prstGeom prst="rect">
            <a:avLst/>
          </a:prstGeom>
        </p:spPr>
      </p:pic>
    </p:spTree>
    <p:extLst>
      <p:ext uri="{BB962C8B-B14F-4D97-AF65-F5344CB8AC3E}">
        <p14:creationId xmlns:p14="http://schemas.microsoft.com/office/powerpoint/2010/main" val="37469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0B504DB-2CA0-0008-B756-CDCA1713F8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41" name="Rectangle 40">
              <a:extLst>
                <a:ext uri="{FF2B5EF4-FFF2-40B4-BE49-F238E27FC236}">
                  <a16:creationId xmlns:a16="http://schemas.microsoft.com/office/drawing/2014/main" id="{348E256A-4AB9-7FA1-6480-C4C71EC72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7A330FB-EFE5-07CB-6D4F-CA8A2D33B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4363FB0-F6C5-4382-BAE0-D6D74E58D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3CE7B10-48EE-4111-AEA2-9F92D0E66901}"/>
              </a:ext>
            </a:extLst>
          </p:cNvPr>
          <p:cNvSpPr>
            <a:spLocks noGrp="1"/>
          </p:cNvSpPr>
          <p:nvPr>
            <p:ph type="title"/>
          </p:nvPr>
        </p:nvSpPr>
        <p:spPr>
          <a:xfrm>
            <a:off x="0" y="0"/>
            <a:ext cx="12202173" cy="1483471"/>
          </a:xfrm>
          <a:solidFill>
            <a:srgbClr val="003366"/>
          </a:solidFill>
        </p:spPr>
        <p:txBody>
          <a:bodyPr vert="horz" lIns="91440" tIns="45720" rIns="91440" bIns="45720" rtlCol="0" anchor="ctr">
            <a:normAutofit/>
          </a:bodyPr>
          <a:lstStyle/>
          <a:p>
            <a:r>
              <a:rPr lang="en-US" sz="5400" dirty="0">
                <a:solidFill>
                  <a:srgbClr val="FFFFFF"/>
                </a:solidFill>
              </a:rPr>
              <a:t>          Quality Policy</a:t>
            </a:r>
          </a:p>
        </p:txBody>
      </p:sp>
      <p:graphicFrame>
        <p:nvGraphicFramePr>
          <p:cNvPr id="31" name="Text Placeholder 3">
            <a:extLst>
              <a:ext uri="{FF2B5EF4-FFF2-40B4-BE49-F238E27FC236}">
                <a16:creationId xmlns:a16="http://schemas.microsoft.com/office/drawing/2014/main" id="{AF9288B1-4E48-BF64-7E04-FB0D661E0C6D}"/>
              </a:ext>
            </a:extLst>
          </p:cNvPr>
          <p:cNvGraphicFramePr/>
          <p:nvPr>
            <p:extLst>
              <p:ext uri="{D42A27DB-BD31-4B8C-83A1-F6EECF244321}">
                <p14:modId xmlns:p14="http://schemas.microsoft.com/office/powerpoint/2010/main" val="1641486344"/>
              </p:ext>
            </p:extLst>
          </p:nvPr>
        </p:nvGraphicFramePr>
        <p:xfrm>
          <a:off x="876692" y="2202287"/>
          <a:ext cx="4114800" cy="3810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logo with a globe and planes flying&#10;&#10;Description automatically generated">
            <a:extLst>
              <a:ext uri="{FF2B5EF4-FFF2-40B4-BE49-F238E27FC236}">
                <a16:creationId xmlns:a16="http://schemas.microsoft.com/office/drawing/2014/main" id="{DED61AFE-B13C-9471-17CA-BF920036AC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5835" y="-29769"/>
            <a:ext cx="3196339" cy="1539887"/>
          </a:xfrm>
          <a:prstGeom prst="rect">
            <a:avLst/>
          </a:prstGeom>
        </p:spPr>
      </p:pic>
      <p:pic>
        <p:nvPicPr>
          <p:cNvPr id="14" name="Picture 13" descr="A blue circular sign with black text&#10;&#10;Description automatically generated">
            <a:extLst>
              <a:ext uri="{FF2B5EF4-FFF2-40B4-BE49-F238E27FC236}">
                <a16:creationId xmlns:a16="http://schemas.microsoft.com/office/drawing/2014/main" id="{65826CCD-95AB-EEA8-B03D-B6F45358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3000" y="-20530"/>
            <a:ext cx="1512835" cy="1520675"/>
          </a:xfrm>
          <a:prstGeom prst="rect">
            <a:avLst/>
          </a:prstGeom>
        </p:spPr>
      </p:pic>
      <p:pic>
        <p:nvPicPr>
          <p:cNvPr id="4" name="Picture 3" descr="A room with several computers&#10;&#10;Description automatically generated">
            <a:extLst>
              <a:ext uri="{FF2B5EF4-FFF2-40B4-BE49-F238E27FC236}">
                <a16:creationId xmlns:a16="http://schemas.microsoft.com/office/drawing/2014/main" id="{137ECB2F-954E-6046-44FF-E0E6B4624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8151091" y="2371676"/>
            <a:ext cx="4618182" cy="3463637"/>
          </a:xfrm>
          <a:prstGeom prst="rect">
            <a:avLst/>
          </a:prstGeom>
        </p:spPr>
      </p:pic>
      <p:pic>
        <p:nvPicPr>
          <p:cNvPr id="2050" name="Picture 2" descr="What is a Coordinate Measuring Machine (CMM)? Plus 4 Types">
            <a:extLst>
              <a:ext uri="{FF2B5EF4-FFF2-40B4-BE49-F238E27FC236}">
                <a16:creationId xmlns:a16="http://schemas.microsoft.com/office/drawing/2014/main" id="{38EB011E-D131-F6F7-07F4-1A830472B8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528" r="21205"/>
          <a:stretch/>
        </p:blipFill>
        <p:spPr bwMode="auto">
          <a:xfrm>
            <a:off x="5107346" y="1804669"/>
            <a:ext cx="3621017" cy="461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6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CB56AE-7242-AA05-0D4D-08536D7262D9}"/>
              </a:ext>
            </a:extLst>
          </p:cNvPr>
          <p:cNvSpPr/>
          <p:nvPr/>
        </p:nvSpPr>
        <p:spPr>
          <a:xfrm>
            <a:off x="0" y="-2"/>
            <a:ext cx="12192000" cy="6858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9EDF075-3C6D-436F-8D0C-9726DB91B01F}"/>
              </a:ext>
            </a:extLst>
          </p:cNvPr>
          <p:cNvSpPr>
            <a:spLocks noGrp="1"/>
          </p:cNvSpPr>
          <p:nvPr>
            <p:ph type="title"/>
          </p:nvPr>
        </p:nvSpPr>
        <p:spPr>
          <a:xfrm>
            <a:off x="6209532" y="3600333"/>
            <a:ext cx="4106773" cy="731652"/>
          </a:xfrm>
        </p:spPr>
        <p:txBody>
          <a:bodyPr vert="horz" lIns="91440" tIns="45720" rIns="91440" bIns="45720" rtlCol="0" anchor="b">
            <a:normAutofit/>
          </a:bodyPr>
          <a:lstStyle/>
          <a:p>
            <a:r>
              <a:rPr lang="en-US" sz="4400" kern="1200" dirty="0">
                <a:latin typeface="+mj-lt"/>
                <a:ea typeface="+mj-ea"/>
                <a:cs typeface="+mj-cs"/>
              </a:rPr>
              <a:t>Company Profile</a:t>
            </a:r>
          </a:p>
        </p:txBody>
      </p:sp>
      <p:sp>
        <p:nvSpPr>
          <p:cNvPr id="5" name="Text Placeholder 4">
            <a:extLst>
              <a:ext uri="{FF2B5EF4-FFF2-40B4-BE49-F238E27FC236}">
                <a16:creationId xmlns:a16="http://schemas.microsoft.com/office/drawing/2014/main" id="{FC71AA14-783E-49B0-A1F9-3BB1B6D4FCED}"/>
              </a:ext>
            </a:extLst>
          </p:cNvPr>
          <p:cNvSpPr>
            <a:spLocks noGrp="1"/>
          </p:cNvSpPr>
          <p:nvPr>
            <p:ph type="body" sz="quarter" idx="14"/>
          </p:nvPr>
        </p:nvSpPr>
        <p:spPr>
          <a:xfrm>
            <a:off x="4949157" y="4427796"/>
            <a:ext cx="6946955" cy="2109482"/>
          </a:xfrm>
        </p:spPr>
        <p:txBody>
          <a:bodyPr vert="horz" lIns="91440" tIns="45720" rIns="91440" bIns="45720" rtlCol="0">
            <a:noAutofit/>
          </a:bodyPr>
          <a:lstStyle/>
          <a:p>
            <a:pPr algn="l">
              <a:lnSpc>
                <a:spcPct val="90000"/>
              </a:lnSpc>
              <a:spcAft>
                <a:spcPts val="600"/>
              </a:spcAft>
            </a:pPr>
            <a:r>
              <a:rPr lang="en-US" dirty="0">
                <a:solidFill>
                  <a:schemeClr val="tx1"/>
                </a:solidFill>
              </a:rPr>
              <a:t>Certifications: - AS9100 Revision D</a:t>
            </a:r>
          </a:p>
          <a:p>
            <a:pPr algn="l">
              <a:lnSpc>
                <a:spcPct val="90000"/>
              </a:lnSpc>
              <a:spcAft>
                <a:spcPts val="600"/>
              </a:spcAft>
            </a:pPr>
            <a:r>
              <a:rPr lang="en-US" dirty="0">
                <a:solidFill>
                  <a:schemeClr val="tx1"/>
                </a:solidFill>
              </a:rPr>
              <a:t>                          - ISO9001:2015</a:t>
            </a:r>
          </a:p>
          <a:p>
            <a:pPr algn="l">
              <a:lnSpc>
                <a:spcPct val="90000"/>
              </a:lnSpc>
              <a:spcAft>
                <a:spcPts val="600"/>
              </a:spcAft>
            </a:pPr>
            <a:r>
              <a:rPr lang="en-US" dirty="0">
                <a:solidFill>
                  <a:schemeClr val="tx1"/>
                </a:solidFill>
              </a:rPr>
              <a:t>Strong footprint in quick turn Aerospace, Defense, Energy, and Medical manufacturing. WPA Works LLC manufactures and develops high-precision machined components and manages complex assemblies.  Our turnkey solutions offer simplified logistics, reduced costs, shortened lead times, and superior quality products.</a:t>
            </a:r>
          </a:p>
          <a:p>
            <a:pPr algn="l">
              <a:lnSpc>
                <a:spcPct val="90000"/>
              </a:lnSpc>
              <a:spcAft>
                <a:spcPts val="600"/>
              </a:spcAft>
            </a:pPr>
            <a:r>
              <a:rPr lang="en-US" dirty="0">
                <a:solidFill>
                  <a:schemeClr val="tx1"/>
                </a:solidFill>
              </a:rPr>
              <a:t>Current Employees: 60</a:t>
            </a:r>
          </a:p>
        </p:txBody>
      </p:sp>
      <p:pic>
        <p:nvPicPr>
          <p:cNvPr id="7" name="Picture 6" descr="A group of men working in a factory&#10;&#10;Description automatically generated">
            <a:extLst>
              <a:ext uri="{FF2B5EF4-FFF2-40B4-BE49-F238E27FC236}">
                <a16:creationId xmlns:a16="http://schemas.microsoft.com/office/drawing/2014/main" id="{9421E6A1-BA1C-E824-7282-23359213B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8048"/>
            <a:ext cx="4653269" cy="3489951"/>
          </a:xfrm>
          <a:prstGeom prst="rect">
            <a:avLst/>
          </a:prstGeom>
        </p:spPr>
      </p:pic>
      <p:pic>
        <p:nvPicPr>
          <p:cNvPr id="16" name="Picture 15" descr="A door with a sign and a flag&#10;&#10;Description automatically generated">
            <a:extLst>
              <a:ext uri="{FF2B5EF4-FFF2-40B4-BE49-F238E27FC236}">
                <a16:creationId xmlns:a16="http://schemas.microsoft.com/office/drawing/2014/main" id="{DB75998D-88A8-F1A1-1948-7B1E13041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627" y="0"/>
            <a:ext cx="2651373" cy="3368045"/>
          </a:xfrm>
          <a:prstGeom prst="rect">
            <a:avLst/>
          </a:prstGeom>
        </p:spPr>
      </p:pic>
      <p:pic>
        <p:nvPicPr>
          <p:cNvPr id="6" name="Picture 5" descr="A building with a sign on the front&#10;&#10;Description automatically generated">
            <a:extLst>
              <a:ext uri="{FF2B5EF4-FFF2-40B4-BE49-F238E27FC236}">
                <a16:creationId xmlns:a16="http://schemas.microsoft.com/office/drawing/2014/main" id="{2A045DA5-839F-993B-719C-3536F6C95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61527" cy="3368049"/>
          </a:xfrm>
          <a:prstGeom prst="rect">
            <a:avLst/>
          </a:prstGeom>
        </p:spPr>
      </p:pic>
      <p:pic>
        <p:nvPicPr>
          <p:cNvPr id="8" name="Picture 7">
            <a:extLst>
              <a:ext uri="{FF2B5EF4-FFF2-40B4-BE49-F238E27FC236}">
                <a16:creationId xmlns:a16="http://schemas.microsoft.com/office/drawing/2014/main" id="{7D1B4C15-06E4-6F11-EAED-167B4C4A8468}"/>
              </a:ext>
            </a:extLst>
          </p:cNvPr>
          <p:cNvPicPr>
            <a:picLocks noChangeAspect="1"/>
          </p:cNvPicPr>
          <p:nvPr/>
        </p:nvPicPr>
        <p:blipFill>
          <a:blip r:embed="rId5">
            <a:extLst>
              <a:ext uri="{28A0092B-C50C-407E-A947-70E740481C1C}">
                <a14:useLocalDpi xmlns:a14="http://schemas.microsoft.com/office/drawing/2010/main" val="0"/>
              </a:ext>
            </a:extLst>
          </a:blip>
          <a:srcRect l="30826" t="-1315" r="12182"/>
          <a:stretch>
            <a:fillRect/>
          </a:stretch>
        </p:blipFill>
        <p:spPr>
          <a:xfrm rot="5400000">
            <a:off x="5690748" y="-629218"/>
            <a:ext cx="3368043" cy="4626486"/>
          </a:xfrm>
          <a:prstGeom prst="rect">
            <a:avLst/>
          </a:prstGeom>
        </p:spPr>
      </p:pic>
    </p:spTree>
    <p:extLst>
      <p:ext uri="{BB962C8B-B14F-4D97-AF65-F5344CB8AC3E}">
        <p14:creationId xmlns:p14="http://schemas.microsoft.com/office/powerpoint/2010/main" val="382686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2">
            <a:extLst>
              <a:ext uri="{FF2B5EF4-FFF2-40B4-BE49-F238E27FC236}">
                <a16:creationId xmlns:a16="http://schemas.microsoft.com/office/drawing/2014/main" id="{8610BCCB-B7B0-1B60-F315-A87F6A44559B}"/>
              </a:ext>
            </a:extLst>
          </p:cNvPr>
          <p:cNvGraphicFramePr/>
          <p:nvPr>
            <p:extLst>
              <p:ext uri="{D42A27DB-BD31-4B8C-83A1-F6EECF244321}">
                <p14:modId xmlns:p14="http://schemas.microsoft.com/office/powerpoint/2010/main" val="1426754233"/>
              </p:ext>
            </p:extLst>
          </p:nvPr>
        </p:nvGraphicFramePr>
        <p:xfrm>
          <a:off x="1224030" y="1844683"/>
          <a:ext cx="800196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7F402043-460F-666A-ED89-C6FA61FA099A}"/>
              </a:ext>
            </a:extLst>
          </p:cNvPr>
          <p:cNvSpPr/>
          <p:nvPr/>
        </p:nvSpPr>
        <p:spPr>
          <a:xfrm>
            <a:off x="-21" y="10138"/>
            <a:ext cx="12192021" cy="1848159"/>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8763AA-D646-4144-800F-795251FF615F}"/>
              </a:ext>
            </a:extLst>
          </p:cNvPr>
          <p:cNvSpPr>
            <a:spLocks noGrp="1"/>
          </p:cNvSpPr>
          <p:nvPr>
            <p:ph type="title"/>
          </p:nvPr>
        </p:nvSpPr>
        <p:spPr>
          <a:xfrm>
            <a:off x="1773845" y="403209"/>
            <a:ext cx="7066888" cy="952108"/>
          </a:xfrm>
        </p:spPr>
        <p:txBody>
          <a:bodyPr vert="horz" lIns="91440" tIns="45720" rIns="91440" bIns="45720" rtlCol="0" anchor="b">
            <a:noAutofit/>
          </a:bodyPr>
          <a:lstStyle/>
          <a:p>
            <a:pPr algn="r"/>
            <a:r>
              <a:rPr lang="en-US" sz="6600" kern="1200" dirty="0">
                <a:solidFill>
                  <a:srgbClr val="FFFFFF"/>
                </a:solidFill>
                <a:latin typeface="+mj-lt"/>
                <a:ea typeface="+mj-ea"/>
                <a:cs typeface="+mj-cs"/>
              </a:rPr>
              <a:t>History of WPA</a:t>
            </a:r>
          </a:p>
        </p:txBody>
      </p:sp>
      <p:grpSp>
        <p:nvGrpSpPr>
          <p:cNvPr id="3" name="Group 2">
            <a:extLst>
              <a:ext uri="{FF2B5EF4-FFF2-40B4-BE49-F238E27FC236}">
                <a16:creationId xmlns:a16="http://schemas.microsoft.com/office/drawing/2014/main" id="{20121ACA-34FC-2C5C-B5A0-C76F574891D5}"/>
              </a:ext>
            </a:extLst>
          </p:cNvPr>
          <p:cNvGrpSpPr/>
          <p:nvPr/>
        </p:nvGrpSpPr>
        <p:grpSpPr>
          <a:xfrm>
            <a:off x="8840733" y="4298947"/>
            <a:ext cx="1043224" cy="545392"/>
            <a:chOff x="6609044" y="2454263"/>
            <a:chExt cx="1043224" cy="545392"/>
          </a:xfrm>
        </p:grpSpPr>
        <p:sp>
          <p:nvSpPr>
            <p:cNvPr id="5" name="Rectangle: Top Corners Rounded 4">
              <a:extLst>
                <a:ext uri="{FF2B5EF4-FFF2-40B4-BE49-F238E27FC236}">
                  <a16:creationId xmlns:a16="http://schemas.microsoft.com/office/drawing/2014/main" id="{800F0A9C-8056-4751-EDF1-4482E216DF1E}"/>
                </a:ext>
              </a:extLst>
            </p:cNvPr>
            <p:cNvSpPr/>
            <p:nvPr/>
          </p:nvSpPr>
          <p:spPr>
            <a:xfrm rot="5400000">
              <a:off x="6857960" y="2205347"/>
              <a:ext cx="545392" cy="1043224"/>
            </a:xfrm>
            <a:prstGeom prst="round2SameRect">
              <a:avLst/>
            </a:prstGeom>
            <a:solidFill>
              <a:srgbClr val="003399"/>
            </a:solidFill>
          </p:spPr>
          <p:style>
            <a:lnRef idx="1">
              <a:schemeClr val="accent3">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6" name="Rectangle: Top Corners Rounded 4">
              <a:extLst>
                <a:ext uri="{FF2B5EF4-FFF2-40B4-BE49-F238E27FC236}">
                  <a16:creationId xmlns:a16="http://schemas.microsoft.com/office/drawing/2014/main" id="{38E96A39-1FC2-9861-2742-8E58B1238DCF}"/>
                </a:ext>
              </a:extLst>
            </p:cNvPr>
            <p:cNvSpPr txBox="1"/>
            <p:nvPr/>
          </p:nvSpPr>
          <p:spPr>
            <a:xfrm>
              <a:off x="6609044" y="2480887"/>
              <a:ext cx="1016600" cy="492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2025</a:t>
              </a:r>
            </a:p>
          </p:txBody>
        </p:sp>
      </p:grpSp>
      <p:sp>
        <p:nvSpPr>
          <p:cNvPr id="7" name="Oval 6">
            <a:extLst>
              <a:ext uri="{FF2B5EF4-FFF2-40B4-BE49-F238E27FC236}">
                <a16:creationId xmlns:a16="http://schemas.microsoft.com/office/drawing/2014/main" id="{DE5B0FB4-DCC9-B78D-A79E-356EA7CBA82F}"/>
              </a:ext>
            </a:extLst>
          </p:cNvPr>
          <p:cNvSpPr/>
          <p:nvPr/>
        </p:nvSpPr>
        <p:spPr>
          <a:xfrm>
            <a:off x="10269867" y="3747755"/>
            <a:ext cx="109078" cy="109078"/>
          </a:xfrm>
          <a:prstGeom prst="ellipse">
            <a:avLst/>
          </a:prstGeom>
        </p:spPr>
        <p:style>
          <a:lnRef idx="1">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8" name="Oval 7">
            <a:extLst>
              <a:ext uri="{FF2B5EF4-FFF2-40B4-BE49-F238E27FC236}">
                <a16:creationId xmlns:a16="http://schemas.microsoft.com/office/drawing/2014/main" id="{9E7D0F3E-A40A-EF6C-0A61-388EC2EE370C}"/>
              </a:ext>
            </a:extLst>
          </p:cNvPr>
          <p:cNvSpPr/>
          <p:nvPr/>
        </p:nvSpPr>
        <p:spPr>
          <a:xfrm>
            <a:off x="9294494" y="5313498"/>
            <a:ext cx="109078" cy="109078"/>
          </a:xfrm>
          <a:prstGeom prst="ellipse">
            <a:avLst/>
          </a:prstGeom>
        </p:spPr>
        <p:style>
          <a:lnRef idx="1">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a:p>
        </p:txBody>
      </p:sp>
      <p:sp>
        <p:nvSpPr>
          <p:cNvPr id="9" name="Straight Connector 8">
            <a:extLst>
              <a:ext uri="{FF2B5EF4-FFF2-40B4-BE49-F238E27FC236}">
                <a16:creationId xmlns:a16="http://schemas.microsoft.com/office/drawing/2014/main" id="{69780441-F700-6AE7-9991-36AA471072CF}"/>
              </a:ext>
            </a:extLst>
          </p:cNvPr>
          <p:cNvSpPr/>
          <p:nvPr/>
        </p:nvSpPr>
        <p:spPr>
          <a:xfrm>
            <a:off x="9335071" y="4877185"/>
            <a:ext cx="0" cy="436313"/>
          </a:xfrm>
          <a:prstGeom prst="line">
            <a:avLst/>
          </a:prstGeom>
          <a:noFill/>
          <a:ln w="6350" cap="flat" cmpd="sng" algn="ctr">
            <a:solidFill>
              <a:schemeClr val="accent5">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3F38B8DB-084E-FAD9-FEC2-0AECB273EA20}"/>
              </a:ext>
            </a:extLst>
          </p:cNvPr>
          <p:cNvSpPr txBox="1"/>
          <p:nvPr/>
        </p:nvSpPr>
        <p:spPr>
          <a:xfrm>
            <a:off x="9616604" y="1918420"/>
            <a:ext cx="1666882" cy="1815882"/>
          </a:xfrm>
          <a:prstGeom prst="rect">
            <a:avLst/>
          </a:prstGeom>
          <a:noFill/>
        </p:spPr>
        <p:txBody>
          <a:bodyPr wrap="square">
            <a:spAutoFit/>
          </a:bodyPr>
          <a:lstStyle/>
          <a:p>
            <a:pPr lvl="0"/>
            <a:r>
              <a:rPr lang="en-US" sz="1600" dirty="0"/>
              <a:t>Positioned for further Growth</a:t>
            </a:r>
          </a:p>
          <a:p>
            <a:pPr lvl="0"/>
            <a:endParaRPr lang="en-US" sz="1600" dirty="0"/>
          </a:p>
          <a:p>
            <a:pPr lvl="0"/>
            <a:r>
              <a:rPr lang="en-US" sz="1600" dirty="0"/>
              <a:t>WPA acquires 2 new Mill-turns</a:t>
            </a:r>
          </a:p>
          <a:p>
            <a:pPr lvl="0"/>
            <a:r>
              <a:rPr lang="en-US" sz="1600" dirty="0"/>
              <a:t>5 new lathes</a:t>
            </a:r>
          </a:p>
          <a:p>
            <a:pPr lvl="0"/>
            <a:r>
              <a:rPr lang="en-US" sz="1600" dirty="0"/>
              <a:t>and 2 new CMM’s</a:t>
            </a:r>
          </a:p>
        </p:txBody>
      </p:sp>
      <p:grpSp>
        <p:nvGrpSpPr>
          <p:cNvPr id="10" name="Group 9">
            <a:extLst>
              <a:ext uri="{FF2B5EF4-FFF2-40B4-BE49-F238E27FC236}">
                <a16:creationId xmlns:a16="http://schemas.microsoft.com/office/drawing/2014/main" id="{9937BDB6-A728-3484-5C8E-6C5105C192C5}"/>
              </a:ext>
            </a:extLst>
          </p:cNvPr>
          <p:cNvGrpSpPr/>
          <p:nvPr/>
        </p:nvGrpSpPr>
        <p:grpSpPr>
          <a:xfrm>
            <a:off x="9847166" y="4293146"/>
            <a:ext cx="1043224" cy="551194"/>
            <a:chOff x="6609044" y="2454263"/>
            <a:chExt cx="1043224" cy="545392"/>
          </a:xfrm>
        </p:grpSpPr>
        <p:sp>
          <p:nvSpPr>
            <p:cNvPr id="12" name="Rectangle: Top Corners Rounded 11">
              <a:extLst>
                <a:ext uri="{FF2B5EF4-FFF2-40B4-BE49-F238E27FC236}">
                  <a16:creationId xmlns:a16="http://schemas.microsoft.com/office/drawing/2014/main" id="{3350290C-AFAB-CBB2-5E5D-EDEFAA981CFD}"/>
                </a:ext>
              </a:extLst>
            </p:cNvPr>
            <p:cNvSpPr/>
            <p:nvPr/>
          </p:nvSpPr>
          <p:spPr>
            <a:xfrm rot="5400000">
              <a:off x="6857960" y="2205347"/>
              <a:ext cx="545392" cy="1043224"/>
            </a:xfrm>
            <a:prstGeom prst="round2SameRect">
              <a:avLst/>
            </a:prstGeom>
            <a:solidFill>
              <a:srgbClr val="003399"/>
            </a:solidFill>
          </p:spPr>
          <p:style>
            <a:lnRef idx="1">
              <a:schemeClr val="accent3">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13" name="Rectangle: Top Corners Rounded 4">
              <a:extLst>
                <a:ext uri="{FF2B5EF4-FFF2-40B4-BE49-F238E27FC236}">
                  <a16:creationId xmlns:a16="http://schemas.microsoft.com/office/drawing/2014/main" id="{B04FC245-351E-9CA8-DA3B-0330D08E7344}"/>
                </a:ext>
              </a:extLst>
            </p:cNvPr>
            <p:cNvSpPr txBox="1"/>
            <p:nvPr/>
          </p:nvSpPr>
          <p:spPr>
            <a:xfrm>
              <a:off x="6609044" y="2480887"/>
              <a:ext cx="1016600" cy="492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2026</a:t>
              </a:r>
            </a:p>
          </p:txBody>
        </p:sp>
      </p:grpSp>
      <p:sp>
        <p:nvSpPr>
          <p:cNvPr id="15" name="TextBox 14">
            <a:extLst>
              <a:ext uri="{FF2B5EF4-FFF2-40B4-BE49-F238E27FC236}">
                <a16:creationId xmlns:a16="http://schemas.microsoft.com/office/drawing/2014/main" id="{9343C654-20B2-2678-6AE7-6CD55999AD6A}"/>
              </a:ext>
            </a:extLst>
          </p:cNvPr>
          <p:cNvSpPr txBox="1"/>
          <p:nvPr/>
        </p:nvSpPr>
        <p:spPr>
          <a:xfrm>
            <a:off x="8620934" y="5422576"/>
            <a:ext cx="1428274" cy="1077218"/>
          </a:xfrm>
          <a:prstGeom prst="rect">
            <a:avLst/>
          </a:prstGeom>
          <a:noFill/>
        </p:spPr>
        <p:txBody>
          <a:bodyPr wrap="square">
            <a:spAutoFit/>
          </a:bodyPr>
          <a:lstStyle/>
          <a:p>
            <a:pPr lvl="0"/>
            <a:r>
              <a:rPr lang="en-US" sz="1600" dirty="0"/>
              <a:t>WPA Acquires 2 new lathes and 3 new 5-Axis </a:t>
            </a:r>
          </a:p>
        </p:txBody>
      </p:sp>
      <p:sp>
        <p:nvSpPr>
          <p:cNvPr id="16" name="Straight Connector 15">
            <a:extLst>
              <a:ext uri="{FF2B5EF4-FFF2-40B4-BE49-F238E27FC236}">
                <a16:creationId xmlns:a16="http://schemas.microsoft.com/office/drawing/2014/main" id="{7116C2D3-E64A-50E0-9175-1A6A940A5D2B}"/>
              </a:ext>
            </a:extLst>
          </p:cNvPr>
          <p:cNvSpPr/>
          <p:nvPr/>
        </p:nvSpPr>
        <p:spPr>
          <a:xfrm>
            <a:off x="10324406" y="3856833"/>
            <a:ext cx="0" cy="436313"/>
          </a:xfrm>
          <a:prstGeom prst="line">
            <a:avLst/>
          </a:prstGeom>
          <a:noFill/>
          <a:ln w="6350" cap="flat" cmpd="sng" algn="ctr">
            <a:solidFill>
              <a:schemeClr val="accent5">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145350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0B7ADA-AB40-23B9-E7FE-8FFB3C730160}"/>
              </a:ext>
            </a:extLst>
          </p:cNvPr>
          <p:cNvSpPr/>
          <p:nvPr/>
        </p:nvSpPr>
        <p:spPr>
          <a:xfrm>
            <a:off x="0" y="0"/>
            <a:ext cx="12192000" cy="795557"/>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7555D-376F-77DE-94AD-6D54853DB0C4}"/>
              </a:ext>
            </a:extLst>
          </p:cNvPr>
          <p:cNvSpPr>
            <a:spLocks noGrp="1"/>
          </p:cNvSpPr>
          <p:nvPr>
            <p:ph type="title"/>
          </p:nvPr>
        </p:nvSpPr>
        <p:spPr>
          <a:xfrm>
            <a:off x="838199" y="72370"/>
            <a:ext cx="10515600" cy="625475"/>
          </a:xfrm>
        </p:spPr>
        <p:txBody>
          <a:bodyPr>
            <a:normAutofit fontScale="90000"/>
          </a:bodyPr>
          <a:lstStyle/>
          <a:p>
            <a:r>
              <a:rPr lang="en-US" sz="6000" dirty="0">
                <a:solidFill>
                  <a:schemeClr val="bg1"/>
                </a:solidFill>
              </a:rPr>
              <a:t>Capabilities</a:t>
            </a:r>
          </a:p>
        </p:txBody>
      </p:sp>
      <p:sp>
        <p:nvSpPr>
          <p:cNvPr id="3" name="Text Placeholder 2">
            <a:extLst>
              <a:ext uri="{FF2B5EF4-FFF2-40B4-BE49-F238E27FC236}">
                <a16:creationId xmlns:a16="http://schemas.microsoft.com/office/drawing/2014/main" id="{79740293-B9E3-FCFF-62B9-BE163F7FD9F6}"/>
              </a:ext>
            </a:extLst>
          </p:cNvPr>
          <p:cNvSpPr>
            <a:spLocks noGrp="1"/>
          </p:cNvSpPr>
          <p:nvPr>
            <p:ph type="body" sz="quarter" idx="30"/>
          </p:nvPr>
        </p:nvSpPr>
        <p:spPr>
          <a:xfrm>
            <a:off x="476272" y="990600"/>
            <a:ext cx="2109273" cy="548990"/>
          </a:xfrm>
        </p:spPr>
        <p:txBody>
          <a:bodyPr/>
          <a:lstStyle/>
          <a:p>
            <a:r>
              <a:rPr lang="en-US" b="1" dirty="0"/>
              <a:t>Machining </a:t>
            </a:r>
          </a:p>
        </p:txBody>
      </p:sp>
      <p:sp>
        <p:nvSpPr>
          <p:cNvPr id="4" name="Text Placeholder 3">
            <a:extLst>
              <a:ext uri="{FF2B5EF4-FFF2-40B4-BE49-F238E27FC236}">
                <a16:creationId xmlns:a16="http://schemas.microsoft.com/office/drawing/2014/main" id="{B8FD92F2-C287-A55D-116F-E0219AD49352}"/>
              </a:ext>
            </a:extLst>
          </p:cNvPr>
          <p:cNvSpPr>
            <a:spLocks noGrp="1"/>
          </p:cNvSpPr>
          <p:nvPr>
            <p:ph type="body" sz="quarter" idx="31"/>
          </p:nvPr>
        </p:nvSpPr>
        <p:spPr>
          <a:xfrm>
            <a:off x="71428" y="1539589"/>
            <a:ext cx="2803163" cy="795566"/>
          </a:xfrm>
        </p:spPr>
        <p:txBody>
          <a:bodyPr>
            <a:normAutofit fontScale="25000" lnSpcReduction="20000"/>
          </a:bodyPr>
          <a:lstStyle/>
          <a:p>
            <a:pPr>
              <a:lnSpc>
                <a:spcPct val="170000"/>
              </a:lnSpc>
            </a:pPr>
            <a:r>
              <a:rPr lang="en-US" sz="5600" dirty="0"/>
              <a:t>- Milling via 5-axis, 4-axis, 3-axis</a:t>
            </a:r>
          </a:p>
          <a:p>
            <a:pPr algn="l">
              <a:lnSpc>
                <a:spcPct val="170000"/>
              </a:lnSpc>
            </a:pPr>
            <a:r>
              <a:rPr lang="en-US" sz="5600" dirty="0"/>
              <a:t>      - Complex Turning (Lathe) </a:t>
            </a:r>
          </a:p>
          <a:p>
            <a:pPr algn="l">
              <a:lnSpc>
                <a:spcPct val="170000"/>
              </a:lnSpc>
            </a:pPr>
            <a:r>
              <a:rPr lang="en-US" sz="5600" dirty="0"/>
              <a:t>      - Wire EDM</a:t>
            </a:r>
          </a:p>
          <a:p>
            <a:r>
              <a:rPr lang="en-US" dirty="0"/>
              <a:t> </a:t>
            </a:r>
          </a:p>
        </p:txBody>
      </p:sp>
      <p:sp>
        <p:nvSpPr>
          <p:cNvPr id="8" name="Text Placeholder 2">
            <a:extLst>
              <a:ext uri="{FF2B5EF4-FFF2-40B4-BE49-F238E27FC236}">
                <a16:creationId xmlns:a16="http://schemas.microsoft.com/office/drawing/2014/main" id="{D36C0D45-6B22-2C79-DC0F-E08A7E795264}"/>
              </a:ext>
            </a:extLst>
          </p:cNvPr>
          <p:cNvSpPr txBox="1">
            <a:spLocks/>
          </p:cNvSpPr>
          <p:nvPr/>
        </p:nvSpPr>
        <p:spPr>
          <a:xfrm>
            <a:off x="3553168" y="990600"/>
            <a:ext cx="2109274" cy="548990"/>
          </a:xfrm>
          <a:prstGeom prst="rect">
            <a:avLst/>
          </a:prstGeom>
        </p:spPr>
        <p:txBody>
          <a:bodyPr lIns="0" rIns="0"/>
          <a:lstStyle>
            <a:lvl1pPr marL="0" indent="0" algn="ctr" defTabSz="914400" rtl="0" eaLnBrk="1" latinLnBrk="0" hangingPunct="1">
              <a:lnSpc>
                <a:spcPts val="2200"/>
              </a:lnSpc>
              <a:spcBef>
                <a:spcPts val="0"/>
              </a:spcBef>
              <a:buFont typeface="Arial" panose="020B0604020202020204" pitchFamily="34" charset="0"/>
              <a:buNone/>
              <a:defRPr sz="1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Assembly </a:t>
            </a:r>
          </a:p>
        </p:txBody>
      </p:sp>
      <p:sp>
        <p:nvSpPr>
          <p:cNvPr id="9" name="Text Placeholder 2">
            <a:extLst>
              <a:ext uri="{FF2B5EF4-FFF2-40B4-BE49-F238E27FC236}">
                <a16:creationId xmlns:a16="http://schemas.microsoft.com/office/drawing/2014/main" id="{2ABEA776-1A88-4AED-FB5D-0F78BB0EF9C0}"/>
              </a:ext>
            </a:extLst>
          </p:cNvPr>
          <p:cNvSpPr txBox="1">
            <a:spLocks/>
          </p:cNvSpPr>
          <p:nvPr/>
        </p:nvSpPr>
        <p:spPr>
          <a:xfrm>
            <a:off x="9606454" y="990600"/>
            <a:ext cx="2109274" cy="548990"/>
          </a:xfrm>
          <a:prstGeom prst="rect">
            <a:avLst/>
          </a:prstGeom>
        </p:spPr>
        <p:txBody>
          <a:bodyPr lIns="0" rIns="0"/>
          <a:lstStyle>
            <a:lvl1pPr marL="0" indent="0" algn="ctr" defTabSz="914400" rtl="0" eaLnBrk="1" latinLnBrk="0" hangingPunct="1">
              <a:lnSpc>
                <a:spcPts val="2200"/>
              </a:lnSpc>
              <a:spcBef>
                <a:spcPts val="0"/>
              </a:spcBef>
              <a:buFont typeface="Arial" panose="020B0604020202020204" pitchFamily="34" charset="0"/>
              <a:buNone/>
              <a:defRPr sz="1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Laser Etching </a:t>
            </a:r>
          </a:p>
        </p:txBody>
      </p:sp>
      <p:sp>
        <p:nvSpPr>
          <p:cNvPr id="10" name="Text Placeholder 3">
            <a:extLst>
              <a:ext uri="{FF2B5EF4-FFF2-40B4-BE49-F238E27FC236}">
                <a16:creationId xmlns:a16="http://schemas.microsoft.com/office/drawing/2014/main" id="{AAB299C2-F6AA-654A-C14C-F209671A5082}"/>
              </a:ext>
            </a:extLst>
          </p:cNvPr>
          <p:cNvSpPr txBox="1">
            <a:spLocks/>
          </p:cNvSpPr>
          <p:nvPr/>
        </p:nvSpPr>
        <p:spPr>
          <a:xfrm>
            <a:off x="3312629" y="1625447"/>
            <a:ext cx="2687364" cy="795566"/>
          </a:xfrm>
          <a:prstGeom prst="rect">
            <a:avLst/>
          </a:prstGeom>
        </p:spPr>
        <p:txBody>
          <a:bodyPr lIns="0" rIns="0"/>
          <a:lstStyle>
            <a:lvl1pPr marL="0" indent="0" algn="ctr"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 Complex Assembly capability</a:t>
            </a:r>
          </a:p>
          <a:p>
            <a:pPr algn="l"/>
            <a:endParaRPr lang="en-US" dirty="0"/>
          </a:p>
          <a:p>
            <a:pPr algn="l"/>
            <a:r>
              <a:rPr lang="en-US" dirty="0"/>
              <a:t>- Weldment assemblies</a:t>
            </a:r>
          </a:p>
        </p:txBody>
      </p:sp>
      <p:sp>
        <p:nvSpPr>
          <p:cNvPr id="11" name="Text Placeholder 3">
            <a:extLst>
              <a:ext uri="{FF2B5EF4-FFF2-40B4-BE49-F238E27FC236}">
                <a16:creationId xmlns:a16="http://schemas.microsoft.com/office/drawing/2014/main" id="{7D0D8605-FB61-FE4C-A174-2EA33730A471}"/>
              </a:ext>
            </a:extLst>
          </p:cNvPr>
          <p:cNvSpPr txBox="1">
            <a:spLocks/>
          </p:cNvSpPr>
          <p:nvPr/>
        </p:nvSpPr>
        <p:spPr>
          <a:xfrm>
            <a:off x="9606454" y="1625447"/>
            <a:ext cx="2398320" cy="1023160"/>
          </a:xfrm>
          <a:prstGeom prst="rect">
            <a:avLst/>
          </a:prstGeom>
        </p:spPr>
        <p:txBody>
          <a:bodyPr lIns="0" rIns="0"/>
          <a:lstStyle>
            <a:lvl1pPr marL="0" indent="0" algn="ctr"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 State of the art technology for branding parts (QR Codes, part number traceability, company branding, etc.)</a:t>
            </a:r>
          </a:p>
          <a:p>
            <a:r>
              <a:rPr lang="en-US" dirty="0"/>
              <a:t> </a:t>
            </a:r>
          </a:p>
        </p:txBody>
      </p:sp>
      <p:sp>
        <p:nvSpPr>
          <p:cNvPr id="12" name="Text Placeholder 2">
            <a:extLst>
              <a:ext uri="{FF2B5EF4-FFF2-40B4-BE49-F238E27FC236}">
                <a16:creationId xmlns:a16="http://schemas.microsoft.com/office/drawing/2014/main" id="{805BAF41-8164-F150-BAA7-ED20534A9435}"/>
              </a:ext>
            </a:extLst>
          </p:cNvPr>
          <p:cNvSpPr txBox="1">
            <a:spLocks/>
          </p:cNvSpPr>
          <p:nvPr/>
        </p:nvSpPr>
        <p:spPr>
          <a:xfrm>
            <a:off x="6630066" y="990600"/>
            <a:ext cx="2109274" cy="548990"/>
          </a:xfrm>
          <a:prstGeom prst="rect">
            <a:avLst/>
          </a:prstGeom>
        </p:spPr>
        <p:txBody>
          <a:bodyPr lIns="0" rIns="0"/>
          <a:lstStyle>
            <a:lvl1pPr marL="0" indent="0" algn="ctr" defTabSz="914400" rtl="0" eaLnBrk="1" latinLnBrk="0" hangingPunct="1">
              <a:lnSpc>
                <a:spcPts val="2200"/>
              </a:lnSpc>
              <a:spcBef>
                <a:spcPts val="0"/>
              </a:spcBef>
              <a:buFont typeface="Arial" panose="020B0604020202020204" pitchFamily="34" charset="0"/>
              <a:buNone/>
              <a:defRPr sz="1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Quality Control</a:t>
            </a:r>
          </a:p>
        </p:txBody>
      </p:sp>
      <p:sp>
        <p:nvSpPr>
          <p:cNvPr id="13" name="Text Placeholder 3">
            <a:extLst>
              <a:ext uri="{FF2B5EF4-FFF2-40B4-BE49-F238E27FC236}">
                <a16:creationId xmlns:a16="http://schemas.microsoft.com/office/drawing/2014/main" id="{0A462B39-C156-261B-789F-8EF9B1DE4AF8}"/>
              </a:ext>
            </a:extLst>
          </p:cNvPr>
          <p:cNvSpPr txBox="1">
            <a:spLocks/>
          </p:cNvSpPr>
          <p:nvPr/>
        </p:nvSpPr>
        <p:spPr>
          <a:xfrm>
            <a:off x="6438031" y="1576529"/>
            <a:ext cx="2590355" cy="2123112"/>
          </a:xfrm>
          <a:prstGeom prst="rect">
            <a:avLst/>
          </a:prstGeom>
        </p:spPr>
        <p:txBody>
          <a:bodyPr lIns="0" rIns="0"/>
          <a:lstStyle>
            <a:lvl1pPr marL="0" indent="0" algn="ctr"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- 4 CMM machines</a:t>
            </a:r>
          </a:p>
          <a:p>
            <a:pPr algn="l"/>
            <a:endParaRPr lang="en-US" dirty="0"/>
          </a:p>
          <a:p>
            <a:pPr algn="l"/>
            <a:r>
              <a:rPr lang="en-US" dirty="0"/>
              <a:t>- Keyence Vision System</a:t>
            </a:r>
          </a:p>
          <a:p>
            <a:pPr algn="l"/>
            <a:endParaRPr lang="en-US" dirty="0"/>
          </a:p>
          <a:p>
            <a:pPr algn="l"/>
            <a:r>
              <a:rPr lang="en-US" dirty="0"/>
              <a:t>- Yearly/ semi-annually calibrated measuring tools</a:t>
            </a:r>
          </a:p>
          <a:p>
            <a:pPr algn="l"/>
            <a:endParaRPr lang="en-US" dirty="0"/>
          </a:p>
          <a:p>
            <a:pPr algn="l"/>
            <a:r>
              <a:rPr lang="en-US" dirty="0"/>
              <a:t>- Quality standards upheld and audited on a yearly basis to uphold AS9100 and ISO certifications</a:t>
            </a:r>
          </a:p>
        </p:txBody>
      </p:sp>
      <p:pic>
        <p:nvPicPr>
          <p:cNvPr id="15" name="Picture 14" descr="Several machines in a factory&#10;&#10;Description automatically generated with low confidence">
            <a:extLst>
              <a:ext uri="{FF2B5EF4-FFF2-40B4-BE49-F238E27FC236}">
                <a16:creationId xmlns:a16="http://schemas.microsoft.com/office/drawing/2014/main" id="{42E6E0CB-330B-2183-4B1A-D43C44F63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19" y="2664606"/>
            <a:ext cx="2728383" cy="2046287"/>
          </a:xfrm>
          <a:prstGeom prst="rect">
            <a:avLst/>
          </a:prstGeom>
        </p:spPr>
      </p:pic>
      <p:pic>
        <p:nvPicPr>
          <p:cNvPr id="1026" name="Picture 2" descr="Organoids aren’t brains; how are they making brain waves? | The Seattle ...">
            <a:extLst>
              <a:ext uri="{FF2B5EF4-FFF2-40B4-BE49-F238E27FC236}">
                <a16:creationId xmlns:a16="http://schemas.microsoft.com/office/drawing/2014/main" id="{33952A88-0C4D-7B20-659E-C791228D2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535" y="2664607"/>
            <a:ext cx="2590355" cy="1772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machine in a room&#10;&#10;Description automatically generated">
            <a:extLst>
              <a:ext uri="{FF2B5EF4-FFF2-40B4-BE49-F238E27FC236}">
                <a16:creationId xmlns:a16="http://schemas.microsoft.com/office/drawing/2014/main" id="{FEDD4DFE-BC22-24B4-6FB4-62F614D55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88324" y="4436134"/>
            <a:ext cx="2122649" cy="1591987"/>
          </a:xfrm>
          <a:prstGeom prst="rect">
            <a:avLst/>
          </a:prstGeom>
        </p:spPr>
      </p:pic>
      <p:pic>
        <p:nvPicPr>
          <p:cNvPr id="20" name="Picture 19" descr="A machine with a window&#10;&#10;Description automatically generated">
            <a:extLst>
              <a:ext uri="{FF2B5EF4-FFF2-40B4-BE49-F238E27FC236}">
                <a16:creationId xmlns:a16="http://schemas.microsoft.com/office/drawing/2014/main" id="{5E5CAF92-5C6B-1B3A-2009-E72EDA661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30226" y="3635472"/>
            <a:ext cx="2550775" cy="1913082"/>
          </a:xfrm>
          <a:prstGeom prst="rect">
            <a:avLst/>
          </a:prstGeom>
        </p:spPr>
      </p:pic>
      <p:pic>
        <p:nvPicPr>
          <p:cNvPr id="21" name="Picture 20">
            <a:extLst>
              <a:ext uri="{FF2B5EF4-FFF2-40B4-BE49-F238E27FC236}">
                <a16:creationId xmlns:a16="http://schemas.microsoft.com/office/drawing/2014/main" id="{8EED5B5A-309D-7A36-59F9-EF1446FE1C19}"/>
              </a:ext>
            </a:extLst>
          </p:cNvPr>
          <p:cNvPicPr>
            <a:picLocks noChangeAspect="1"/>
          </p:cNvPicPr>
          <p:nvPr/>
        </p:nvPicPr>
        <p:blipFill>
          <a:blip r:embed="rId7"/>
          <a:stretch>
            <a:fillRect/>
          </a:stretch>
        </p:blipFill>
        <p:spPr>
          <a:xfrm>
            <a:off x="3287422" y="4521070"/>
            <a:ext cx="2590355" cy="1772381"/>
          </a:xfrm>
          <a:prstGeom prst="rect">
            <a:avLst/>
          </a:prstGeom>
        </p:spPr>
      </p:pic>
      <p:cxnSp>
        <p:nvCxnSpPr>
          <p:cNvPr id="7" name="Straight Connector 6">
            <a:extLst>
              <a:ext uri="{FF2B5EF4-FFF2-40B4-BE49-F238E27FC236}">
                <a16:creationId xmlns:a16="http://schemas.microsoft.com/office/drawing/2014/main" id="{B7026D74-573F-BC83-0403-3DE36954819F}"/>
              </a:ext>
            </a:extLst>
          </p:cNvPr>
          <p:cNvCxnSpPr>
            <a:cxnSpLocks/>
          </p:cNvCxnSpPr>
          <p:nvPr/>
        </p:nvCxnSpPr>
        <p:spPr>
          <a:xfrm>
            <a:off x="0" y="153959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F1583-3991-0335-B21B-96E9A0B35ABC}"/>
              </a:ext>
            </a:extLst>
          </p:cNvPr>
          <p:cNvCxnSpPr>
            <a:cxnSpLocks/>
          </p:cNvCxnSpPr>
          <p:nvPr/>
        </p:nvCxnSpPr>
        <p:spPr>
          <a:xfrm>
            <a:off x="3038168" y="1539590"/>
            <a:ext cx="0" cy="5318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6DBA1A-A444-1EBA-8497-12E405068BA5}"/>
              </a:ext>
            </a:extLst>
          </p:cNvPr>
          <p:cNvCxnSpPr>
            <a:cxnSpLocks/>
          </p:cNvCxnSpPr>
          <p:nvPr/>
        </p:nvCxnSpPr>
        <p:spPr>
          <a:xfrm>
            <a:off x="6004909" y="1539589"/>
            <a:ext cx="0" cy="5318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B41827-3AD2-B8AF-EFE3-398E0841E7CA}"/>
              </a:ext>
            </a:extLst>
          </p:cNvPr>
          <p:cNvCxnSpPr>
            <a:cxnSpLocks/>
          </p:cNvCxnSpPr>
          <p:nvPr/>
        </p:nvCxnSpPr>
        <p:spPr>
          <a:xfrm>
            <a:off x="9414387" y="1576529"/>
            <a:ext cx="0" cy="531841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26" descr="A computer screen with a round image on it&#10;&#10;AI-generated content may be incorrect.">
            <a:extLst>
              <a:ext uri="{FF2B5EF4-FFF2-40B4-BE49-F238E27FC236}">
                <a16:creationId xmlns:a16="http://schemas.microsoft.com/office/drawing/2014/main" id="{3809CF3C-3B01-2083-F5A1-BC095593B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467876" y="4436134"/>
            <a:ext cx="2122650" cy="1591988"/>
          </a:xfrm>
          <a:prstGeom prst="rect">
            <a:avLst/>
          </a:prstGeom>
        </p:spPr>
      </p:pic>
      <p:pic>
        <p:nvPicPr>
          <p:cNvPr id="6" name="Picture 5" descr="A room with several machines&#10;&#10;AI-generated content may be incorrect.">
            <a:extLst>
              <a:ext uri="{FF2B5EF4-FFF2-40B4-BE49-F238E27FC236}">
                <a16:creationId xmlns:a16="http://schemas.microsoft.com/office/drawing/2014/main" id="{D808BBB3-34BA-B75B-6FFF-8EFCE7B606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219" y="4872946"/>
            <a:ext cx="2736807" cy="1597687"/>
          </a:xfrm>
          <a:prstGeom prst="rect">
            <a:avLst/>
          </a:prstGeom>
        </p:spPr>
      </p:pic>
    </p:spTree>
    <p:extLst>
      <p:ext uri="{BB962C8B-B14F-4D97-AF65-F5344CB8AC3E}">
        <p14:creationId xmlns:p14="http://schemas.microsoft.com/office/powerpoint/2010/main" val="44523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0B7ADA-AB40-23B9-E7FE-8FFB3C730160}"/>
              </a:ext>
            </a:extLst>
          </p:cNvPr>
          <p:cNvSpPr/>
          <p:nvPr/>
        </p:nvSpPr>
        <p:spPr>
          <a:xfrm>
            <a:off x="0" y="0"/>
            <a:ext cx="12192000" cy="795557"/>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27555D-376F-77DE-94AD-6D54853DB0C4}"/>
              </a:ext>
            </a:extLst>
          </p:cNvPr>
          <p:cNvSpPr>
            <a:spLocks noGrp="1"/>
          </p:cNvSpPr>
          <p:nvPr>
            <p:ph type="title"/>
          </p:nvPr>
        </p:nvSpPr>
        <p:spPr>
          <a:xfrm>
            <a:off x="838199" y="72370"/>
            <a:ext cx="10515600" cy="625475"/>
          </a:xfrm>
        </p:spPr>
        <p:txBody>
          <a:bodyPr>
            <a:normAutofit fontScale="90000"/>
          </a:bodyPr>
          <a:lstStyle/>
          <a:p>
            <a:r>
              <a:rPr lang="en-US" sz="6000" dirty="0">
                <a:solidFill>
                  <a:schemeClr val="bg1"/>
                </a:solidFill>
              </a:rPr>
              <a:t>Tool List/ Processing Capabilities</a:t>
            </a:r>
          </a:p>
        </p:txBody>
      </p:sp>
      <p:pic>
        <p:nvPicPr>
          <p:cNvPr id="33" name="Picture 32">
            <a:extLst>
              <a:ext uri="{FF2B5EF4-FFF2-40B4-BE49-F238E27FC236}">
                <a16:creationId xmlns:a16="http://schemas.microsoft.com/office/drawing/2014/main" id="{500BE537-034C-FE63-D0C8-7426178A8469}"/>
              </a:ext>
            </a:extLst>
          </p:cNvPr>
          <p:cNvPicPr>
            <a:picLocks noChangeAspect="1"/>
          </p:cNvPicPr>
          <p:nvPr/>
        </p:nvPicPr>
        <p:blipFill>
          <a:blip r:embed="rId3"/>
          <a:stretch>
            <a:fillRect/>
          </a:stretch>
        </p:blipFill>
        <p:spPr>
          <a:xfrm>
            <a:off x="8827840" y="806151"/>
            <a:ext cx="1080970" cy="2161940"/>
          </a:xfrm>
          <a:prstGeom prst="rect">
            <a:avLst/>
          </a:prstGeom>
        </p:spPr>
      </p:pic>
      <p:pic>
        <p:nvPicPr>
          <p:cNvPr id="37" name="Picture 36" descr="A hexagon shaped sign with red and blue text&#10;&#10;Description automatically generated">
            <a:extLst>
              <a:ext uri="{FF2B5EF4-FFF2-40B4-BE49-F238E27FC236}">
                <a16:creationId xmlns:a16="http://schemas.microsoft.com/office/drawing/2014/main" id="{785A8118-7476-1207-2028-40DFBC97A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515" y="3528668"/>
            <a:ext cx="4883393" cy="3256962"/>
          </a:xfrm>
          <a:prstGeom prst="rect">
            <a:avLst/>
          </a:prstGeom>
        </p:spPr>
      </p:pic>
      <p:pic>
        <p:nvPicPr>
          <p:cNvPr id="39" name="Picture 38">
            <a:extLst>
              <a:ext uri="{FF2B5EF4-FFF2-40B4-BE49-F238E27FC236}">
                <a16:creationId xmlns:a16="http://schemas.microsoft.com/office/drawing/2014/main" id="{6081D377-60EF-89A2-091C-3C537CCA9497}"/>
              </a:ext>
            </a:extLst>
          </p:cNvPr>
          <p:cNvPicPr>
            <a:picLocks noChangeAspect="1"/>
          </p:cNvPicPr>
          <p:nvPr/>
        </p:nvPicPr>
        <p:blipFill>
          <a:blip r:embed="rId5"/>
          <a:stretch>
            <a:fillRect/>
          </a:stretch>
        </p:blipFill>
        <p:spPr>
          <a:xfrm>
            <a:off x="6273202" y="806151"/>
            <a:ext cx="2241835" cy="2463361"/>
          </a:xfrm>
          <a:prstGeom prst="rect">
            <a:avLst/>
          </a:prstGeom>
        </p:spPr>
      </p:pic>
      <p:pic>
        <p:nvPicPr>
          <p:cNvPr id="7" name="Picture 6">
            <a:extLst>
              <a:ext uri="{FF2B5EF4-FFF2-40B4-BE49-F238E27FC236}">
                <a16:creationId xmlns:a16="http://schemas.microsoft.com/office/drawing/2014/main" id="{4A39B968-8C51-C3BC-979E-C579758B6476}"/>
              </a:ext>
            </a:extLst>
          </p:cNvPr>
          <p:cNvPicPr>
            <a:picLocks noChangeAspect="1"/>
          </p:cNvPicPr>
          <p:nvPr/>
        </p:nvPicPr>
        <p:blipFill>
          <a:blip r:embed="rId6"/>
          <a:stretch>
            <a:fillRect/>
          </a:stretch>
        </p:blipFill>
        <p:spPr>
          <a:xfrm>
            <a:off x="603528" y="867927"/>
            <a:ext cx="5315272" cy="5944956"/>
          </a:xfrm>
          <a:prstGeom prst="rect">
            <a:avLst/>
          </a:prstGeom>
        </p:spPr>
      </p:pic>
    </p:spTree>
    <p:extLst>
      <p:ext uri="{BB962C8B-B14F-4D97-AF65-F5344CB8AC3E}">
        <p14:creationId xmlns:p14="http://schemas.microsoft.com/office/powerpoint/2010/main" val="1277949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0B7ADA-AB40-23B9-E7FE-8FFB3C730160}"/>
              </a:ext>
            </a:extLst>
          </p:cNvPr>
          <p:cNvSpPr/>
          <p:nvPr/>
        </p:nvSpPr>
        <p:spPr>
          <a:xfrm>
            <a:off x="0" y="0"/>
            <a:ext cx="12192000" cy="795557"/>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27555D-376F-77DE-94AD-6D54853DB0C4}"/>
              </a:ext>
            </a:extLst>
          </p:cNvPr>
          <p:cNvSpPr>
            <a:spLocks noGrp="1"/>
          </p:cNvSpPr>
          <p:nvPr>
            <p:ph type="title"/>
          </p:nvPr>
        </p:nvSpPr>
        <p:spPr>
          <a:xfrm>
            <a:off x="3097645" y="85040"/>
            <a:ext cx="5996710" cy="625475"/>
          </a:xfrm>
        </p:spPr>
        <p:txBody>
          <a:bodyPr>
            <a:normAutofit fontScale="90000"/>
          </a:bodyPr>
          <a:lstStyle/>
          <a:p>
            <a:r>
              <a:rPr lang="en-US" sz="6000" dirty="0">
                <a:solidFill>
                  <a:schemeClr val="bg1"/>
                </a:solidFill>
              </a:rPr>
              <a:t>Material Capabilities</a:t>
            </a:r>
          </a:p>
        </p:txBody>
      </p:sp>
      <p:pic>
        <p:nvPicPr>
          <p:cNvPr id="4" name="Picture 3">
            <a:extLst>
              <a:ext uri="{FF2B5EF4-FFF2-40B4-BE49-F238E27FC236}">
                <a16:creationId xmlns:a16="http://schemas.microsoft.com/office/drawing/2014/main" id="{89D11348-6B52-840C-B1BA-8735F5B1E4D0}"/>
              </a:ext>
            </a:extLst>
          </p:cNvPr>
          <p:cNvPicPr>
            <a:picLocks noChangeAspect="1"/>
          </p:cNvPicPr>
          <p:nvPr/>
        </p:nvPicPr>
        <p:blipFill>
          <a:blip r:embed="rId3"/>
          <a:stretch>
            <a:fillRect/>
          </a:stretch>
        </p:blipFill>
        <p:spPr>
          <a:xfrm>
            <a:off x="1732941" y="1459054"/>
            <a:ext cx="8726118" cy="4648849"/>
          </a:xfrm>
          <a:prstGeom prst="rect">
            <a:avLst/>
          </a:prstGeom>
        </p:spPr>
      </p:pic>
    </p:spTree>
    <p:extLst>
      <p:ext uri="{BB962C8B-B14F-4D97-AF65-F5344CB8AC3E}">
        <p14:creationId xmlns:p14="http://schemas.microsoft.com/office/powerpoint/2010/main" val="398732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2B187D-A43A-8D91-604D-F2B535F1C273}"/>
              </a:ext>
            </a:extLst>
          </p:cNvPr>
          <p:cNvSpPr/>
          <p:nvPr/>
        </p:nvSpPr>
        <p:spPr>
          <a:xfrm>
            <a:off x="0" y="0"/>
            <a:ext cx="3532909" cy="6858000"/>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763AA-D646-4144-800F-795251FF615F}"/>
              </a:ext>
            </a:extLst>
          </p:cNvPr>
          <p:cNvSpPr>
            <a:spLocks noGrp="1"/>
          </p:cNvSpPr>
          <p:nvPr>
            <p:ph type="title"/>
          </p:nvPr>
        </p:nvSpPr>
        <p:spPr>
          <a:xfrm>
            <a:off x="270880" y="2560032"/>
            <a:ext cx="3147729" cy="1737935"/>
          </a:xfrm>
        </p:spPr>
        <p:txBody>
          <a:bodyPr vert="horz" lIns="91440" tIns="45720" rIns="91440" bIns="45720" rtlCol="0" anchor="b">
            <a:normAutofit/>
          </a:bodyPr>
          <a:lstStyle/>
          <a:p>
            <a:r>
              <a:rPr lang="en-US" sz="5200" b="1" kern="1200" dirty="0">
                <a:solidFill>
                  <a:schemeClr val="bg1">
                    <a:lumMod val="95000"/>
                  </a:schemeClr>
                </a:solidFill>
                <a:latin typeface="+mj-lt"/>
                <a:ea typeface="+mj-ea"/>
                <a:cs typeface="+mj-cs"/>
              </a:rPr>
              <a:t>Industries Served</a:t>
            </a:r>
          </a:p>
        </p:txBody>
      </p:sp>
      <p:graphicFrame>
        <p:nvGraphicFramePr>
          <p:cNvPr id="6" name="Chart 5">
            <a:extLst>
              <a:ext uri="{FF2B5EF4-FFF2-40B4-BE49-F238E27FC236}">
                <a16:creationId xmlns:a16="http://schemas.microsoft.com/office/drawing/2014/main" id="{01A99C7A-D8BD-40D4-A076-80DD3D2A7BB9}"/>
              </a:ext>
            </a:extLst>
          </p:cNvPr>
          <p:cNvGraphicFramePr/>
          <p:nvPr>
            <p:extLst>
              <p:ext uri="{D42A27DB-BD31-4B8C-83A1-F6EECF244321}">
                <p14:modId xmlns:p14="http://schemas.microsoft.com/office/powerpoint/2010/main" val="3927808612"/>
              </p:ext>
            </p:extLst>
          </p:nvPr>
        </p:nvGraphicFramePr>
        <p:xfrm>
          <a:off x="3532909" y="1"/>
          <a:ext cx="8659091"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7400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3D3F3E218E0B459E2211AC6B5C10BB" ma:contentTypeVersion="2" ma:contentTypeDescription="Create a new document." ma:contentTypeScope="" ma:versionID="d593f3430e2f28a10d4bf243a8f07164">
  <xsd:schema xmlns:xsd="http://www.w3.org/2001/XMLSchema" xmlns:xs="http://www.w3.org/2001/XMLSchema" xmlns:p="http://schemas.microsoft.com/office/2006/metadata/properties" xmlns:ns3="ea340801-96d7-40fe-86f9-5724c7d693c2" targetNamespace="http://schemas.microsoft.com/office/2006/metadata/properties" ma:root="true" ma:fieldsID="59651afd54c8d8db978ee0f5e4e98cff" ns3:_="">
    <xsd:import namespace="ea340801-96d7-40fe-86f9-5724c7d693c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40801-96d7-40fe-86f9-5724c7d69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75312B-C84F-4825-BA63-A18D1392219B}">
  <ds:schemaRefs>
    <ds:schemaRef ds:uri="http://purl.org/dc/elements/1.1/"/>
    <ds:schemaRef ds:uri="http://schemas.microsoft.com/office/2006/documentManagement/types"/>
    <ds:schemaRef ds:uri="ea340801-96d7-40fe-86f9-5724c7d693c2"/>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4C93B66-D8F1-4053-AF64-04A8E90627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340801-96d7-40fe-86f9-5724c7d69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4CD6F7-5ABE-4277-A100-3F539EFA2A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16963</TotalTime>
  <Words>527</Words>
  <Application>Microsoft Office PowerPoint</Application>
  <PresentationFormat>Widescreen</PresentationFormat>
  <Paragraphs>117</Paragraphs>
  <Slides>13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Who is WPA</vt:lpstr>
      <vt:lpstr>          Quality Policy</vt:lpstr>
      <vt:lpstr>Company Profile</vt:lpstr>
      <vt:lpstr>History of WPA</vt:lpstr>
      <vt:lpstr>Capabilities</vt:lpstr>
      <vt:lpstr>Tool List/ Processing Capabilities</vt:lpstr>
      <vt:lpstr>Material Capabilities</vt:lpstr>
      <vt:lpstr>Industries Served</vt:lpstr>
      <vt:lpstr>Why Partner with WPA </vt:lpstr>
      <vt:lpstr>Questions?</vt:lpstr>
      <vt:lpstr>AS9100D ISO 9001:2015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for Mutual Success</dc:title>
  <dc:creator>Al Pagan</dc:creator>
  <cp:lastModifiedBy>Patryk Barszczuk</cp:lastModifiedBy>
  <cp:revision>68</cp:revision>
  <dcterms:created xsi:type="dcterms:W3CDTF">2021-09-30T14:24:27Z</dcterms:created>
  <dcterms:modified xsi:type="dcterms:W3CDTF">2026-04-21T22:03:58Z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0x010100833D3F3E218E0B459E2211AC6B5C10BB</vt:lpwstr>
  </property>
</Properties>
</file>